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 id="331" r:id="rId4"/>
    <p:sldId id="284" r:id="rId5"/>
    <p:sldId id="332" r:id="rId6"/>
    <p:sldId id="328" r:id="rId7"/>
    <p:sldId id="337" r:id="rId8"/>
    <p:sldId id="338" r:id="rId9"/>
    <p:sldId id="339" r:id="rId10"/>
    <p:sldId id="329" r:id="rId11"/>
    <p:sldId id="330" r:id="rId12"/>
    <p:sldId id="340" r:id="rId13"/>
    <p:sldId id="333" r:id="rId14"/>
    <p:sldId id="336" r:id="rId15"/>
    <p:sldId id="334" r:id="rId16"/>
    <p:sldId id="335" r:id="rId17"/>
    <p:sldId id="276" r:id="rId18"/>
    <p:sldId id="308" r:id="rId19"/>
    <p:sldId id="275" r:id="rId20"/>
  </p:sldIdLst>
  <p:sldSz cx="18288000" cy="10287000"/>
  <p:notesSz cx="18288000" cy="10287000"/>
  <p:defaultTextStyle>
    <a:defPPr>
      <a:defRPr kern="0"/>
    </a:defPPr>
  </p:defaultTextStyle>
  <p:extLst>
    <p:ext uri="{EFAFB233-063F-42B5-8137-9DF3F51BA10A}">
      <p15:sldGuideLst xmlns:p15="http://schemas.microsoft.com/office/powerpoint/2012/main">
        <p15:guide id="1" orient="horz" pos="3480" userDrawn="1">
          <p15:clr>
            <a:srgbClr val="A4A3A4"/>
          </p15:clr>
        </p15:guide>
        <p15:guide id="2" pos="840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DFCD"/>
    <a:srgbClr val="01A0C6"/>
    <a:srgbClr val="4040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EE6AE8-6A19-4A55-A108-B915A4117248}" v="10" dt="2023-08-10T12:55:55.474"/>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146"/>
    <p:restoredTop sz="95859"/>
  </p:normalViewPr>
  <p:slideViewPr>
    <p:cSldViewPr>
      <p:cViewPr varScale="1">
        <p:scale>
          <a:sx n="64" d="100"/>
          <a:sy n="64" d="100"/>
        </p:scale>
        <p:origin x="184" y="1440"/>
      </p:cViewPr>
      <p:guideLst>
        <p:guide orient="horz" pos="3480"/>
        <p:guide pos="840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kolaus Johnson" userId="4b3af9f6-acb2-4f2d-9218-122c1b934533" providerId="ADAL" clId="{8BEE6AE8-6A19-4A55-A108-B915A4117248}"/>
    <pc:docChg chg="undo custSel addSld delSld modSld sldOrd">
      <pc:chgData name="Nikolaus Johnson" userId="4b3af9f6-acb2-4f2d-9218-122c1b934533" providerId="ADAL" clId="{8BEE6AE8-6A19-4A55-A108-B915A4117248}" dt="2023-08-10T12:58:08.694" v="1953" actId="20577"/>
      <pc:docMkLst>
        <pc:docMk/>
      </pc:docMkLst>
      <pc:sldChg chg="modSp mod">
        <pc:chgData name="Nikolaus Johnson" userId="4b3af9f6-acb2-4f2d-9218-122c1b934533" providerId="ADAL" clId="{8BEE6AE8-6A19-4A55-A108-B915A4117248}" dt="2023-08-10T12:56:27.543" v="1668" actId="20577"/>
        <pc:sldMkLst>
          <pc:docMk/>
          <pc:sldMk cId="0" sldId="256"/>
        </pc:sldMkLst>
        <pc:spChg chg="mod">
          <ac:chgData name="Nikolaus Johnson" userId="4b3af9f6-acb2-4f2d-9218-122c1b934533" providerId="ADAL" clId="{8BEE6AE8-6A19-4A55-A108-B915A4117248}" dt="2023-08-10T12:56:27.543" v="1668" actId="20577"/>
          <ac:spMkLst>
            <pc:docMk/>
            <pc:sldMk cId="0" sldId="256"/>
            <ac:spMk id="12" creationId="{00000000-0000-0000-0000-000000000000}"/>
          </ac:spMkLst>
        </pc:spChg>
      </pc:sldChg>
      <pc:sldChg chg="modSp mod">
        <pc:chgData name="Nikolaus Johnson" userId="4b3af9f6-acb2-4f2d-9218-122c1b934533" providerId="ADAL" clId="{8BEE6AE8-6A19-4A55-A108-B915A4117248}" dt="2023-08-10T12:47:43.754" v="1522" actId="313"/>
        <pc:sldMkLst>
          <pc:docMk/>
          <pc:sldMk cId="0" sldId="258"/>
        </pc:sldMkLst>
        <pc:spChg chg="mod">
          <ac:chgData name="Nikolaus Johnson" userId="4b3af9f6-acb2-4f2d-9218-122c1b934533" providerId="ADAL" clId="{8BEE6AE8-6A19-4A55-A108-B915A4117248}" dt="2023-08-10T12:47:43.754" v="1522" actId="313"/>
          <ac:spMkLst>
            <pc:docMk/>
            <pc:sldMk cId="0" sldId="258"/>
            <ac:spMk id="6" creationId="{8543FB1A-68A6-6587-7579-9449E42169F5}"/>
          </ac:spMkLst>
        </pc:spChg>
      </pc:sldChg>
      <pc:sldChg chg="del">
        <pc:chgData name="Nikolaus Johnson" userId="4b3af9f6-acb2-4f2d-9218-122c1b934533" providerId="ADAL" clId="{8BEE6AE8-6A19-4A55-A108-B915A4117248}" dt="2023-08-05T19:22:06.919" v="141" actId="47"/>
        <pc:sldMkLst>
          <pc:docMk/>
          <pc:sldMk cId="924860311" sldId="281"/>
        </pc:sldMkLst>
      </pc:sldChg>
      <pc:sldChg chg="add">
        <pc:chgData name="Nikolaus Johnson" userId="4b3af9f6-acb2-4f2d-9218-122c1b934533" providerId="ADAL" clId="{8BEE6AE8-6A19-4A55-A108-B915A4117248}" dt="2023-08-05T19:23:25.778" v="161"/>
        <pc:sldMkLst>
          <pc:docMk/>
          <pc:sldMk cId="763283971" sldId="284"/>
        </pc:sldMkLst>
      </pc:sldChg>
      <pc:sldChg chg="del">
        <pc:chgData name="Nikolaus Johnson" userId="4b3af9f6-acb2-4f2d-9218-122c1b934533" providerId="ADAL" clId="{8BEE6AE8-6A19-4A55-A108-B915A4117248}" dt="2023-08-05T19:32:38.093" v="1148" actId="47"/>
        <pc:sldMkLst>
          <pc:docMk/>
          <pc:sldMk cId="3612074556" sldId="307"/>
        </pc:sldMkLst>
      </pc:sldChg>
      <pc:sldChg chg="del">
        <pc:chgData name="Nikolaus Johnson" userId="4b3af9f6-acb2-4f2d-9218-122c1b934533" providerId="ADAL" clId="{8BEE6AE8-6A19-4A55-A108-B915A4117248}" dt="2023-08-05T19:32:33.784" v="1146" actId="47"/>
        <pc:sldMkLst>
          <pc:docMk/>
          <pc:sldMk cId="1439811651" sldId="320"/>
        </pc:sldMkLst>
      </pc:sldChg>
      <pc:sldChg chg="del">
        <pc:chgData name="Nikolaus Johnson" userId="4b3af9f6-acb2-4f2d-9218-122c1b934533" providerId="ADAL" clId="{8BEE6AE8-6A19-4A55-A108-B915A4117248}" dt="2023-08-05T19:32:34.423" v="1147" actId="47"/>
        <pc:sldMkLst>
          <pc:docMk/>
          <pc:sldMk cId="829979302" sldId="321"/>
        </pc:sldMkLst>
      </pc:sldChg>
      <pc:sldChg chg="del">
        <pc:chgData name="Nikolaus Johnson" userId="4b3af9f6-acb2-4f2d-9218-122c1b934533" providerId="ADAL" clId="{8BEE6AE8-6A19-4A55-A108-B915A4117248}" dt="2023-08-05T19:32:33.165" v="1145" actId="47"/>
        <pc:sldMkLst>
          <pc:docMk/>
          <pc:sldMk cId="134016114" sldId="323"/>
        </pc:sldMkLst>
      </pc:sldChg>
      <pc:sldChg chg="modSp mod">
        <pc:chgData name="Nikolaus Johnson" userId="4b3af9f6-acb2-4f2d-9218-122c1b934533" providerId="ADAL" clId="{8BEE6AE8-6A19-4A55-A108-B915A4117248}" dt="2023-08-10T12:49:27.869" v="1562" actId="1076"/>
        <pc:sldMkLst>
          <pc:docMk/>
          <pc:sldMk cId="800974281" sldId="328"/>
        </pc:sldMkLst>
        <pc:spChg chg="mod">
          <ac:chgData name="Nikolaus Johnson" userId="4b3af9f6-acb2-4f2d-9218-122c1b934533" providerId="ADAL" clId="{8BEE6AE8-6A19-4A55-A108-B915A4117248}" dt="2023-08-10T12:49:23.667" v="1561" actId="1076"/>
          <ac:spMkLst>
            <pc:docMk/>
            <pc:sldMk cId="800974281" sldId="328"/>
            <ac:spMk id="2" creationId="{00000000-0000-0000-0000-000000000000}"/>
          </ac:spMkLst>
        </pc:spChg>
        <pc:spChg chg="mod">
          <ac:chgData name="Nikolaus Johnson" userId="4b3af9f6-acb2-4f2d-9218-122c1b934533" providerId="ADAL" clId="{8BEE6AE8-6A19-4A55-A108-B915A4117248}" dt="2023-08-10T12:49:27.869" v="1562" actId="1076"/>
          <ac:spMkLst>
            <pc:docMk/>
            <pc:sldMk cId="800974281" sldId="328"/>
            <ac:spMk id="3" creationId="{00000000-0000-0000-0000-000000000000}"/>
          </ac:spMkLst>
        </pc:spChg>
      </pc:sldChg>
      <pc:sldChg chg="modSp mod">
        <pc:chgData name="Nikolaus Johnson" userId="4b3af9f6-acb2-4f2d-9218-122c1b934533" providerId="ADAL" clId="{8BEE6AE8-6A19-4A55-A108-B915A4117248}" dt="2023-08-10T12:55:41.131" v="1648" actId="207"/>
        <pc:sldMkLst>
          <pc:docMk/>
          <pc:sldMk cId="780143750" sldId="329"/>
        </pc:sldMkLst>
        <pc:spChg chg="mod">
          <ac:chgData name="Nikolaus Johnson" userId="4b3af9f6-acb2-4f2d-9218-122c1b934533" providerId="ADAL" clId="{8BEE6AE8-6A19-4A55-A108-B915A4117248}" dt="2023-08-10T12:55:41.131" v="1648" actId="207"/>
          <ac:spMkLst>
            <pc:docMk/>
            <pc:sldMk cId="780143750" sldId="329"/>
            <ac:spMk id="6" creationId="{E43B8FDA-0C78-8623-E272-A98E468E7C7D}"/>
          </ac:spMkLst>
        </pc:spChg>
      </pc:sldChg>
      <pc:sldChg chg="modSp add mod">
        <pc:chgData name="Nikolaus Johnson" userId="4b3af9f6-acb2-4f2d-9218-122c1b934533" providerId="ADAL" clId="{8BEE6AE8-6A19-4A55-A108-B915A4117248}" dt="2023-08-05T19:22:56.159" v="156" actId="20577"/>
        <pc:sldMkLst>
          <pc:docMk/>
          <pc:sldMk cId="3769868810" sldId="331"/>
        </pc:sldMkLst>
        <pc:spChg chg="mod">
          <ac:chgData name="Nikolaus Johnson" userId="4b3af9f6-acb2-4f2d-9218-122c1b934533" providerId="ADAL" clId="{8BEE6AE8-6A19-4A55-A108-B915A4117248}" dt="2023-08-05T19:22:56.159" v="156" actId="20577"/>
          <ac:spMkLst>
            <pc:docMk/>
            <pc:sldMk cId="3769868810" sldId="331"/>
            <ac:spMk id="3" creationId="{00000000-0000-0000-0000-000000000000}"/>
          </ac:spMkLst>
        </pc:spChg>
      </pc:sldChg>
      <pc:sldChg chg="modSp add del mod">
        <pc:chgData name="Nikolaus Johnson" userId="4b3af9f6-acb2-4f2d-9218-122c1b934533" providerId="ADAL" clId="{8BEE6AE8-6A19-4A55-A108-B915A4117248}" dt="2023-08-10T12:48:19.713" v="1538" actId="20577"/>
        <pc:sldMkLst>
          <pc:docMk/>
          <pc:sldMk cId="541889596" sldId="332"/>
        </pc:sldMkLst>
        <pc:spChg chg="mod">
          <ac:chgData name="Nikolaus Johnson" userId="4b3af9f6-acb2-4f2d-9218-122c1b934533" providerId="ADAL" clId="{8BEE6AE8-6A19-4A55-A108-B915A4117248}" dt="2023-08-10T12:48:19.713" v="1538" actId="20577"/>
          <ac:spMkLst>
            <pc:docMk/>
            <pc:sldMk cId="541889596" sldId="332"/>
            <ac:spMk id="3" creationId="{00000000-0000-0000-0000-000000000000}"/>
          </ac:spMkLst>
        </pc:spChg>
      </pc:sldChg>
      <pc:sldChg chg="modSp add mod">
        <pc:chgData name="Nikolaus Johnson" userId="4b3af9f6-acb2-4f2d-9218-122c1b934533" providerId="ADAL" clId="{8BEE6AE8-6A19-4A55-A108-B915A4117248}" dt="2023-08-05T19:35:25.334" v="1521" actId="20577"/>
        <pc:sldMkLst>
          <pc:docMk/>
          <pc:sldMk cId="3634804797" sldId="333"/>
        </pc:sldMkLst>
        <pc:spChg chg="mod">
          <ac:chgData name="Nikolaus Johnson" userId="4b3af9f6-acb2-4f2d-9218-122c1b934533" providerId="ADAL" clId="{8BEE6AE8-6A19-4A55-A108-B915A4117248}" dt="2023-08-05T19:24:41.581" v="189" actId="1076"/>
          <ac:spMkLst>
            <pc:docMk/>
            <pc:sldMk cId="3634804797" sldId="333"/>
            <ac:spMk id="3" creationId="{00000000-0000-0000-0000-000000000000}"/>
          </ac:spMkLst>
        </pc:spChg>
        <pc:spChg chg="mod">
          <ac:chgData name="Nikolaus Johnson" userId="4b3af9f6-acb2-4f2d-9218-122c1b934533" providerId="ADAL" clId="{8BEE6AE8-6A19-4A55-A108-B915A4117248}" dt="2023-08-05T19:35:25.334" v="1521" actId="20577"/>
          <ac:spMkLst>
            <pc:docMk/>
            <pc:sldMk cId="3634804797" sldId="333"/>
            <ac:spMk id="6" creationId="{E43B8FDA-0C78-8623-E272-A98E468E7C7D}"/>
          </ac:spMkLst>
        </pc:spChg>
      </pc:sldChg>
      <pc:sldChg chg="modSp add mod">
        <pc:chgData name="Nikolaus Johnson" userId="4b3af9f6-acb2-4f2d-9218-122c1b934533" providerId="ADAL" clId="{8BEE6AE8-6A19-4A55-A108-B915A4117248}" dt="2023-08-05T19:31:02.969" v="896" actId="20577"/>
        <pc:sldMkLst>
          <pc:docMk/>
          <pc:sldMk cId="2769741295" sldId="334"/>
        </pc:sldMkLst>
        <pc:spChg chg="mod">
          <ac:chgData name="Nikolaus Johnson" userId="4b3af9f6-acb2-4f2d-9218-122c1b934533" providerId="ADAL" clId="{8BEE6AE8-6A19-4A55-A108-B915A4117248}" dt="2023-08-05T19:26:04.873" v="357" actId="20577"/>
          <ac:spMkLst>
            <pc:docMk/>
            <pc:sldMk cId="2769741295" sldId="334"/>
            <ac:spMk id="3" creationId="{00000000-0000-0000-0000-000000000000}"/>
          </ac:spMkLst>
        </pc:spChg>
        <pc:spChg chg="mod">
          <ac:chgData name="Nikolaus Johnson" userId="4b3af9f6-acb2-4f2d-9218-122c1b934533" providerId="ADAL" clId="{8BEE6AE8-6A19-4A55-A108-B915A4117248}" dt="2023-08-05T19:31:02.969" v="896" actId="20577"/>
          <ac:spMkLst>
            <pc:docMk/>
            <pc:sldMk cId="2769741295" sldId="334"/>
            <ac:spMk id="6" creationId="{E43B8FDA-0C78-8623-E272-A98E468E7C7D}"/>
          </ac:spMkLst>
        </pc:spChg>
      </pc:sldChg>
      <pc:sldChg chg="modSp add mod">
        <pc:chgData name="Nikolaus Johnson" userId="4b3af9f6-acb2-4f2d-9218-122c1b934533" providerId="ADAL" clId="{8BEE6AE8-6A19-4A55-A108-B915A4117248}" dt="2023-08-05T19:32:25.928" v="1144" actId="20577"/>
        <pc:sldMkLst>
          <pc:docMk/>
          <pc:sldMk cId="3470699209" sldId="335"/>
        </pc:sldMkLst>
        <pc:spChg chg="mod">
          <ac:chgData name="Nikolaus Johnson" userId="4b3af9f6-acb2-4f2d-9218-122c1b934533" providerId="ADAL" clId="{8BEE6AE8-6A19-4A55-A108-B915A4117248}" dt="2023-08-05T19:31:17.433" v="917" actId="20577"/>
          <ac:spMkLst>
            <pc:docMk/>
            <pc:sldMk cId="3470699209" sldId="335"/>
            <ac:spMk id="3" creationId="{00000000-0000-0000-0000-000000000000}"/>
          </ac:spMkLst>
        </pc:spChg>
        <pc:spChg chg="mod">
          <ac:chgData name="Nikolaus Johnson" userId="4b3af9f6-acb2-4f2d-9218-122c1b934533" providerId="ADAL" clId="{8BEE6AE8-6A19-4A55-A108-B915A4117248}" dt="2023-08-05T19:32:25.928" v="1144" actId="20577"/>
          <ac:spMkLst>
            <pc:docMk/>
            <pc:sldMk cId="3470699209" sldId="335"/>
            <ac:spMk id="6" creationId="{E43B8FDA-0C78-8623-E272-A98E468E7C7D}"/>
          </ac:spMkLst>
        </pc:spChg>
      </pc:sldChg>
      <pc:sldChg chg="modSp add mod ord">
        <pc:chgData name="Nikolaus Johnson" userId="4b3af9f6-acb2-4f2d-9218-122c1b934533" providerId="ADAL" clId="{8BEE6AE8-6A19-4A55-A108-B915A4117248}" dt="2023-08-05T19:34:55.010" v="1449" actId="20577"/>
        <pc:sldMkLst>
          <pc:docMk/>
          <pc:sldMk cId="42088456" sldId="336"/>
        </pc:sldMkLst>
        <pc:spChg chg="mod">
          <ac:chgData name="Nikolaus Johnson" userId="4b3af9f6-acb2-4f2d-9218-122c1b934533" providerId="ADAL" clId="{8BEE6AE8-6A19-4A55-A108-B915A4117248}" dt="2023-08-05T19:32:55.111" v="1162" actId="20577"/>
          <ac:spMkLst>
            <pc:docMk/>
            <pc:sldMk cId="42088456" sldId="336"/>
            <ac:spMk id="3" creationId="{00000000-0000-0000-0000-000000000000}"/>
          </ac:spMkLst>
        </pc:spChg>
        <pc:spChg chg="mod">
          <ac:chgData name="Nikolaus Johnson" userId="4b3af9f6-acb2-4f2d-9218-122c1b934533" providerId="ADAL" clId="{8BEE6AE8-6A19-4A55-A108-B915A4117248}" dt="2023-08-05T19:34:55.010" v="1449" actId="20577"/>
          <ac:spMkLst>
            <pc:docMk/>
            <pc:sldMk cId="42088456" sldId="336"/>
            <ac:spMk id="6" creationId="{E43B8FDA-0C78-8623-E272-A98E468E7C7D}"/>
          </ac:spMkLst>
        </pc:spChg>
      </pc:sldChg>
      <pc:sldChg chg="modSp add mod">
        <pc:chgData name="Nikolaus Johnson" userId="4b3af9f6-acb2-4f2d-9218-122c1b934533" providerId="ADAL" clId="{8BEE6AE8-6A19-4A55-A108-B915A4117248}" dt="2023-08-10T12:51:38.633" v="1577" actId="207"/>
        <pc:sldMkLst>
          <pc:docMk/>
          <pc:sldMk cId="3609191565" sldId="337"/>
        </pc:sldMkLst>
        <pc:spChg chg="mod">
          <ac:chgData name="Nikolaus Johnson" userId="4b3af9f6-acb2-4f2d-9218-122c1b934533" providerId="ADAL" clId="{8BEE6AE8-6A19-4A55-A108-B915A4117248}" dt="2023-08-10T12:51:38.633" v="1577" actId="207"/>
          <ac:spMkLst>
            <pc:docMk/>
            <pc:sldMk cId="3609191565" sldId="337"/>
            <ac:spMk id="6" creationId="{E43B8FDA-0C78-8623-E272-A98E468E7C7D}"/>
          </ac:spMkLst>
        </pc:spChg>
      </pc:sldChg>
      <pc:sldChg chg="modSp add mod">
        <pc:chgData name="Nikolaus Johnson" userId="4b3af9f6-acb2-4f2d-9218-122c1b934533" providerId="ADAL" clId="{8BEE6AE8-6A19-4A55-A108-B915A4117248}" dt="2023-08-10T12:52:27.663" v="1638" actId="20577"/>
        <pc:sldMkLst>
          <pc:docMk/>
          <pc:sldMk cId="1027855844" sldId="338"/>
        </pc:sldMkLst>
        <pc:spChg chg="mod">
          <ac:chgData name="Nikolaus Johnson" userId="4b3af9f6-acb2-4f2d-9218-122c1b934533" providerId="ADAL" clId="{8BEE6AE8-6A19-4A55-A108-B915A4117248}" dt="2023-08-10T12:52:27.663" v="1638" actId="20577"/>
          <ac:spMkLst>
            <pc:docMk/>
            <pc:sldMk cId="1027855844" sldId="338"/>
            <ac:spMk id="6" creationId="{E43B8FDA-0C78-8623-E272-A98E468E7C7D}"/>
          </ac:spMkLst>
        </pc:spChg>
      </pc:sldChg>
      <pc:sldChg chg="modSp add mod">
        <pc:chgData name="Nikolaus Johnson" userId="4b3af9f6-acb2-4f2d-9218-122c1b934533" providerId="ADAL" clId="{8BEE6AE8-6A19-4A55-A108-B915A4117248}" dt="2023-08-10T12:52:41.388" v="1647" actId="20577"/>
        <pc:sldMkLst>
          <pc:docMk/>
          <pc:sldMk cId="821748127" sldId="339"/>
        </pc:sldMkLst>
        <pc:spChg chg="mod">
          <ac:chgData name="Nikolaus Johnson" userId="4b3af9f6-acb2-4f2d-9218-122c1b934533" providerId="ADAL" clId="{8BEE6AE8-6A19-4A55-A108-B915A4117248}" dt="2023-08-10T12:52:41.388" v="1647" actId="20577"/>
          <ac:spMkLst>
            <pc:docMk/>
            <pc:sldMk cId="821748127" sldId="339"/>
            <ac:spMk id="3" creationId="{00000000-0000-0000-0000-000000000000}"/>
          </ac:spMkLst>
        </pc:spChg>
      </pc:sldChg>
      <pc:sldChg chg="modSp add del mod">
        <pc:chgData name="Nikolaus Johnson" userId="4b3af9f6-acb2-4f2d-9218-122c1b934533" providerId="ADAL" clId="{8BEE6AE8-6A19-4A55-A108-B915A4117248}" dt="2023-08-10T12:56:06.287" v="1666" actId="47"/>
        <pc:sldMkLst>
          <pc:docMk/>
          <pc:sldMk cId="160393294" sldId="340"/>
        </pc:sldMkLst>
        <pc:spChg chg="mod">
          <ac:chgData name="Nikolaus Johnson" userId="4b3af9f6-acb2-4f2d-9218-122c1b934533" providerId="ADAL" clId="{8BEE6AE8-6A19-4A55-A108-B915A4117248}" dt="2023-08-10T12:56:03.912" v="1665" actId="20577"/>
          <ac:spMkLst>
            <pc:docMk/>
            <pc:sldMk cId="160393294" sldId="340"/>
            <ac:spMk id="3" creationId="{00000000-0000-0000-0000-000000000000}"/>
          </ac:spMkLst>
        </pc:spChg>
      </pc:sldChg>
      <pc:sldChg chg="modSp add mod">
        <pc:chgData name="Nikolaus Johnson" userId="4b3af9f6-acb2-4f2d-9218-122c1b934533" providerId="ADAL" clId="{8BEE6AE8-6A19-4A55-A108-B915A4117248}" dt="2023-08-10T12:58:08.694" v="1953" actId="20577"/>
        <pc:sldMkLst>
          <pc:docMk/>
          <pc:sldMk cId="2045711868" sldId="340"/>
        </pc:sldMkLst>
        <pc:spChg chg="mod">
          <ac:chgData name="Nikolaus Johnson" userId="4b3af9f6-acb2-4f2d-9218-122c1b934533" providerId="ADAL" clId="{8BEE6AE8-6A19-4A55-A108-B915A4117248}" dt="2023-08-10T12:56:57.784" v="1691" actId="1076"/>
          <ac:spMkLst>
            <pc:docMk/>
            <pc:sldMk cId="2045711868" sldId="340"/>
            <ac:spMk id="3" creationId="{00000000-0000-0000-0000-000000000000}"/>
          </ac:spMkLst>
        </pc:spChg>
        <pc:spChg chg="mod">
          <ac:chgData name="Nikolaus Johnson" userId="4b3af9f6-acb2-4f2d-9218-122c1b934533" providerId="ADAL" clId="{8BEE6AE8-6A19-4A55-A108-B915A4117248}" dt="2023-08-10T12:58:08.694" v="1953" actId="20577"/>
          <ac:spMkLst>
            <pc:docMk/>
            <pc:sldMk cId="2045711868" sldId="340"/>
            <ac:spMk id="6" creationId="{E43B8FDA-0C78-8623-E272-A98E468E7C7D}"/>
          </ac:spMkLst>
        </pc:spChg>
      </pc:sldChg>
    </pc:docChg>
  </pc:docChgLst>
  <pc:docChgLst>
    <pc:chgData name="Nikolaus Johnson" userId="4b3af9f6-acb2-4f2d-9218-122c1b934533" providerId="ADAL" clId="{6F8C2760-E5B3-4B70-9E9F-E92C6DE4343A}"/>
    <pc:docChg chg="undo custSel addSld delSld modSld">
      <pc:chgData name="Nikolaus Johnson" userId="4b3af9f6-acb2-4f2d-9218-122c1b934533" providerId="ADAL" clId="{6F8C2760-E5B3-4B70-9E9F-E92C6DE4343A}" dt="2023-07-13T13:52:06.936" v="262" actId="207"/>
      <pc:docMkLst>
        <pc:docMk/>
      </pc:docMkLst>
      <pc:sldChg chg="del">
        <pc:chgData name="Nikolaus Johnson" userId="4b3af9f6-acb2-4f2d-9218-122c1b934533" providerId="ADAL" clId="{6F8C2760-E5B3-4B70-9E9F-E92C6DE4343A}" dt="2023-07-13T13:47:03.930" v="1" actId="47"/>
        <pc:sldMkLst>
          <pc:docMk/>
          <pc:sldMk cId="763283971" sldId="284"/>
        </pc:sldMkLst>
      </pc:sldChg>
      <pc:sldChg chg="del">
        <pc:chgData name="Nikolaus Johnson" userId="4b3af9f6-acb2-4f2d-9218-122c1b934533" providerId="ADAL" clId="{6F8C2760-E5B3-4B70-9E9F-E92C6DE4343A}" dt="2023-07-13T13:47:05.097" v="2" actId="47"/>
        <pc:sldMkLst>
          <pc:docMk/>
          <pc:sldMk cId="302058429" sldId="285"/>
        </pc:sldMkLst>
      </pc:sldChg>
      <pc:sldChg chg="del">
        <pc:chgData name="Nikolaus Johnson" userId="4b3af9f6-acb2-4f2d-9218-122c1b934533" providerId="ADAL" clId="{6F8C2760-E5B3-4B70-9E9F-E92C6DE4343A}" dt="2023-07-13T13:47:06.106" v="3" actId="47"/>
        <pc:sldMkLst>
          <pc:docMk/>
          <pc:sldMk cId="2390383320" sldId="295"/>
        </pc:sldMkLst>
      </pc:sldChg>
      <pc:sldChg chg="del">
        <pc:chgData name="Nikolaus Johnson" userId="4b3af9f6-acb2-4f2d-9218-122c1b934533" providerId="ADAL" clId="{6F8C2760-E5B3-4B70-9E9F-E92C6DE4343A}" dt="2023-07-13T13:47:06.698" v="4" actId="47"/>
        <pc:sldMkLst>
          <pc:docMk/>
          <pc:sldMk cId="3864687679" sldId="309"/>
        </pc:sldMkLst>
      </pc:sldChg>
      <pc:sldChg chg="del">
        <pc:chgData name="Nikolaus Johnson" userId="4b3af9f6-acb2-4f2d-9218-122c1b934533" providerId="ADAL" clId="{6F8C2760-E5B3-4B70-9E9F-E92C6DE4343A}" dt="2023-07-13T13:47:13.201" v="15" actId="47"/>
        <pc:sldMkLst>
          <pc:docMk/>
          <pc:sldMk cId="1118063600" sldId="310"/>
        </pc:sldMkLst>
      </pc:sldChg>
      <pc:sldChg chg="modSp del mod">
        <pc:chgData name="Nikolaus Johnson" userId="4b3af9f6-acb2-4f2d-9218-122c1b934533" providerId="ADAL" clId="{6F8C2760-E5B3-4B70-9E9F-E92C6DE4343A}" dt="2023-07-13T13:49:27.474" v="50" actId="47"/>
        <pc:sldMkLst>
          <pc:docMk/>
          <pc:sldMk cId="256155603" sldId="311"/>
        </pc:sldMkLst>
        <pc:spChg chg="mod">
          <ac:chgData name="Nikolaus Johnson" userId="4b3af9f6-acb2-4f2d-9218-122c1b934533" providerId="ADAL" clId="{6F8C2760-E5B3-4B70-9E9F-E92C6DE4343A}" dt="2023-07-13T13:48:33.040" v="48" actId="20577"/>
          <ac:spMkLst>
            <pc:docMk/>
            <pc:sldMk cId="256155603" sldId="311"/>
            <ac:spMk id="3" creationId="{00000000-0000-0000-0000-000000000000}"/>
          </ac:spMkLst>
        </pc:spChg>
        <pc:spChg chg="mod">
          <ac:chgData name="Nikolaus Johnson" userId="4b3af9f6-acb2-4f2d-9218-122c1b934533" providerId="ADAL" clId="{6F8C2760-E5B3-4B70-9E9F-E92C6DE4343A}" dt="2023-07-13T13:48:36.748" v="49" actId="20577"/>
          <ac:spMkLst>
            <pc:docMk/>
            <pc:sldMk cId="256155603" sldId="311"/>
            <ac:spMk id="7" creationId="{687562BA-6D74-2EBC-6E46-439DDDA3CF2E}"/>
          </ac:spMkLst>
        </pc:spChg>
      </pc:sldChg>
      <pc:sldChg chg="del">
        <pc:chgData name="Nikolaus Johnson" userId="4b3af9f6-acb2-4f2d-9218-122c1b934533" providerId="ADAL" clId="{6F8C2760-E5B3-4B70-9E9F-E92C6DE4343A}" dt="2023-07-13T13:47:14.585" v="18" actId="47"/>
        <pc:sldMkLst>
          <pc:docMk/>
          <pc:sldMk cId="211717856" sldId="315"/>
        </pc:sldMkLst>
      </pc:sldChg>
      <pc:sldChg chg="del">
        <pc:chgData name="Nikolaus Johnson" userId="4b3af9f6-acb2-4f2d-9218-122c1b934533" providerId="ADAL" clId="{6F8C2760-E5B3-4B70-9E9F-E92C6DE4343A}" dt="2023-07-13T13:47:24.503" v="22" actId="47"/>
        <pc:sldMkLst>
          <pc:docMk/>
          <pc:sldMk cId="2985152704" sldId="316"/>
        </pc:sldMkLst>
      </pc:sldChg>
      <pc:sldChg chg="modSp mod">
        <pc:chgData name="Nikolaus Johnson" userId="4b3af9f6-acb2-4f2d-9218-122c1b934533" providerId="ADAL" clId="{6F8C2760-E5B3-4B70-9E9F-E92C6DE4343A}" dt="2023-07-13T13:47:29.347" v="27" actId="20577"/>
        <pc:sldMkLst>
          <pc:docMk/>
          <pc:sldMk cId="1439811651" sldId="320"/>
        </pc:sldMkLst>
        <pc:spChg chg="mod">
          <ac:chgData name="Nikolaus Johnson" userId="4b3af9f6-acb2-4f2d-9218-122c1b934533" providerId="ADAL" clId="{6F8C2760-E5B3-4B70-9E9F-E92C6DE4343A}" dt="2023-07-13T13:47:29.347" v="27" actId="20577"/>
          <ac:spMkLst>
            <pc:docMk/>
            <pc:sldMk cId="1439811651" sldId="320"/>
            <ac:spMk id="3" creationId="{00000000-0000-0000-0000-000000000000}"/>
          </ac:spMkLst>
        </pc:spChg>
      </pc:sldChg>
      <pc:sldChg chg="del">
        <pc:chgData name="Nikolaus Johnson" userId="4b3af9f6-acb2-4f2d-9218-122c1b934533" providerId="ADAL" clId="{6F8C2760-E5B3-4B70-9E9F-E92C6DE4343A}" dt="2023-07-13T13:47:02.762" v="0" actId="47"/>
        <pc:sldMkLst>
          <pc:docMk/>
          <pc:sldMk cId="4259282851" sldId="322"/>
        </pc:sldMkLst>
      </pc:sldChg>
      <pc:sldChg chg="add del">
        <pc:chgData name="Nikolaus Johnson" userId="4b3af9f6-acb2-4f2d-9218-122c1b934533" providerId="ADAL" clId="{6F8C2760-E5B3-4B70-9E9F-E92C6DE4343A}" dt="2023-07-13T13:47:18.515" v="20" actId="47"/>
        <pc:sldMkLst>
          <pc:docMk/>
          <pc:sldMk cId="134016114" sldId="323"/>
        </pc:sldMkLst>
      </pc:sldChg>
      <pc:sldChg chg="del">
        <pc:chgData name="Nikolaus Johnson" userId="4b3af9f6-acb2-4f2d-9218-122c1b934533" providerId="ADAL" clId="{6F8C2760-E5B3-4B70-9E9F-E92C6DE4343A}" dt="2023-07-13T13:47:13.649" v="16" actId="47"/>
        <pc:sldMkLst>
          <pc:docMk/>
          <pc:sldMk cId="2581305781" sldId="324"/>
        </pc:sldMkLst>
      </pc:sldChg>
      <pc:sldChg chg="del">
        <pc:chgData name="Nikolaus Johnson" userId="4b3af9f6-acb2-4f2d-9218-122c1b934533" providerId="ADAL" clId="{6F8C2760-E5B3-4B70-9E9F-E92C6DE4343A}" dt="2023-07-13T13:47:09.888" v="10" actId="47"/>
        <pc:sldMkLst>
          <pc:docMk/>
          <pc:sldMk cId="978011780" sldId="325"/>
        </pc:sldMkLst>
      </pc:sldChg>
      <pc:sldChg chg="del">
        <pc:chgData name="Nikolaus Johnson" userId="4b3af9f6-acb2-4f2d-9218-122c1b934533" providerId="ADAL" clId="{6F8C2760-E5B3-4B70-9E9F-E92C6DE4343A}" dt="2023-07-13T13:47:10.258" v="11" actId="47"/>
        <pc:sldMkLst>
          <pc:docMk/>
          <pc:sldMk cId="1012152026" sldId="326"/>
        </pc:sldMkLst>
      </pc:sldChg>
      <pc:sldChg chg="del">
        <pc:chgData name="Nikolaus Johnson" userId="4b3af9f6-acb2-4f2d-9218-122c1b934533" providerId="ADAL" clId="{6F8C2760-E5B3-4B70-9E9F-E92C6DE4343A}" dt="2023-07-13T13:47:07.277" v="5" actId="47"/>
        <pc:sldMkLst>
          <pc:docMk/>
          <pc:sldMk cId="1614899165" sldId="327"/>
        </pc:sldMkLst>
      </pc:sldChg>
      <pc:sldChg chg="modSp add del mod">
        <pc:chgData name="Nikolaus Johnson" userId="4b3af9f6-acb2-4f2d-9218-122c1b934533" providerId="ADAL" clId="{6F8C2760-E5B3-4B70-9E9F-E92C6DE4343A}" dt="2023-07-13T13:49:45.202" v="73" actId="20577"/>
        <pc:sldMkLst>
          <pc:docMk/>
          <pc:sldMk cId="800974281" sldId="328"/>
        </pc:sldMkLst>
        <pc:spChg chg="mod">
          <ac:chgData name="Nikolaus Johnson" userId="4b3af9f6-acb2-4f2d-9218-122c1b934533" providerId="ADAL" clId="{6F8C2760-E5B3-4B70-9E9F-E92C6DE4343A}" dt="2023-07-13T13:49:45.202" v="73" actId="20577"/>
          <ac:spMkLst>
            <pc:docMk/>
            <pc:sldMk cId="800974281" sldId="328"/>
            <ac:spMk id="3" creationId="{00000000-0000-0000-0000-000000000000}"/>
          </ac:spMkLst>
        </pc:spChg>
        <pc:spChg chg="mod">
          <ac:chgData name="Nikolaus Johnson" userId="4b3af9f6-acb2-4f2d-9218-122c1b934533" providerId="ADAL" clId="{6F8C2760-E5B3-4B70-9E9F-E92C6DE4343A}" dt="2023-07-13T13:49:34.776" v="52" actId="20577"/>
          <ac:spMkLst>
            <pc:docMk/>
            <pc:sldMk cId="800974281" sldId="328"/>
            <ac:spMk id="6" creationId="{E43B8FDA-0C78-8623-E272-A98E468E7C7D}"/>
          </ac:spMkLst>
        </pc:spChg>
      </pc:sldChg>
      <pc:sldChg chg="modSp add mod">
        <pc:chgData name="Nikolaus Johnson" userId="4b3af9f6-acb2-4f2d-9218-122c1b934533" providerId="ADAL" clId="{6F8C2760-E5B3-4B70-9E9F-E92C6DE4343A}" dt="2023-07-13T13:51:09.554" v="152" actId="5793"/>
        <pc:sldMkLst>
          <pc:docMk/>
          <pc:sldMk cId="780143750" sldId="329"/>
        </pc:sldMkLst>
        <pc:spChg chg="mod">
          <ac:chgData name="Nikolaus Johnson" userId="4b3af9f6-acb2-4f2d-9218-122c1b934533" providerId="ADAL" clId="{6F8C2760-E5B3-4B70-9E9F-E92C6DE4343A}" dt="2023-07-13T13:50:19.794" v="94" actId="20577"/>
          <ac:spMkLst>
            <pc:docMk/>
            <pc:sldMk cId="780143750" sldId="329"/>
            <ac:spMk id="3" creationId="{00000000-0000-0000-0000-000000000000}"/>
          </ac:spMkLst>
        </pc:spChg>
        <pc:spChg chg="mod">
          <ac:chgData name="Nikolaus Johnson" userId="4b3af9f6-acb2-4f2d-9218-122c1b934533" providerId="ADAL" clId="{6F8C2760-E5B3-4B70-9E9F-E92C6DE4343A}" dt="2023-07-13T13:51:09.554" v="152" actId="5793"/>
          <ac:spMkLst>
            <pc:docMk/>
            <pc:sldMk cId="780143750" sldId="329"/>
            <ac:spMk id="6" creationId="{E43B8FDA-0C78-8623-E272-A98E468E7C7D}"/>
          </ac:spMkLst>
        </pc:spChg>
      </pc:sldChg>
      <pc:sldChg chg="del">
        <pc:chgData name="Nikolaus Johnson" userId="4b3af9f6-acb2-4f2d-9218-122c1b934533" providerId="ADAL" clId="{6F8C2760-E5B3-4B70-9E9F-E92C6DE4343A}" dt="2023-07-13T13:47:08.157" v="7" actId="47"/>
        <pc:sldMkLst>
          <pc:docMk/>
          <pc:sldMk cId="3649201370" sldId="329"/>
        </pc:sldMkLst>
      </pc:sldChg>
      <pc:sldChg chg="del">
        <pc:chgData name="Nikolaus Johnson" userId="4b3af9f6-acb2-4f2d-9218-122c1b934533" providerId="ADAL" clId="{6F8C2760-E5B3-4B70-9E9F-E92C6DE4343A}" dt="2023-07-13T13:47:08.550" v="8" actId="47"/>
        <pc:sldMkLst>
          <pc:docMk/>
          <pc:sldMk cId="1484826236" sldId="330"/>
        </pc:sldMkLst>
      </pc:sldChg>
      <pc:sldChg chg="modSp add mod">
        <pc:chgData name="Nikolaus Johnson" userId="4b3af9f6-acb2-4f2d-9218-122c1b934533" providerId="ADAL" clId="{6F8C2760-E5B3-4B70-9E9F-E92C6DE4343A}" dt="2023-07-13T13:52:06.936" v="262" actId="207"/>
        <pc:sldMkLst>
          <pc:docMk/>
          <pc:sldMk cId="3260181096" sldId="330"/>
        </pc:sldMkLst>
        <pc:spChg chg="mod">
          <ac:chgData name="Nikolaus Johnson" userId="4b3af9f6-acb2-4f2d-9218-122c1b934533" providerId="ADAL" clId="{6F8C2760-E5B3-4B70-9E9F-E92C6DE4343A}" dt="2023-07-13T13:51:19.948" v="175" actId="20577"/>
          <ac:spMkLst>
            <pc:docMk/>
            <pc:sldMk cId="3260181096" sldId="330"/>
            <ac:spMk id="3" creationId="{00000000-0000-0000-0000-000000000000}"/>
          </ac:spMkLst>
        </pc:spChg>
        <pc:spChg chg="mod">
          <ac:chgData name="Nikolaus Johnson" userId="4b3af9f6-acb2-4f2d-9218-122c1b934533" providerId="ADAL" clId="{6F8C2760-E5B3-4B70-9E9F-E92C6DE4343A}" dt="2023-07-13T13:52:06.936" v="262" actId="207"/>
          <ac:spMkLst>
            <pc:docMk/>
            <pc:sldMk cId="3260181096" sldId="330"/>
            <ac:spMk id="6" creationId="{E43B8FDA-0C78-8623-E272-A98E468E7C7D}"/>
          </ac:spMkLst>
        </pc:spChg>
      </pc:sldChg>
      <pc:sldChg chg="del">
        <pc:chgData name="Nikolaus Johnson" userId="4b3af9f6-acb2-4f2d-9218-122c1b934533" providerId="ADAL" clId="{6F8C2760-E5B3-4B70-9E9F-E92C6DE4343A}" dt="2023-07-13T13:47:09.371" v="9" actId="47"/>
        <pc:sldMkLst>
          <pc:docMk/>
          <pc:sldMk cId="3609901160" sldId="331"/>
        </pc:sldMkLst>
      </pc:sldChg>
      <pc:sldChg chg="del">
        <pc:chgData name="Nikolaus Johnson" userId="4b3af9f6-acb2-4f2d-9218-122c1b934533" providerId="ADAL" clId="{6F8C2760-E5B3-4B70-9E9F-E92C6DE4343A}" dt="2023-07-13T13:47:10.847" v="12" actId="47"/>
        <pc:sldMkLst>
          <pc:docMk/>
          <pc:sldMk cId="713584629" sldId="332"/>
        </pc:sldMkLst>
      </pc:sldChg>
      <pc:sldChg chg="del">
        <pc:chgData name="Nikolaus Johnson" userId="4b3af9f6-acb2-4f2d-9218-122c1b934533" providerId="ADAL" clId="{6F8C2760-E5B3-4B70-9E9F-E92C6DE4343A}" dt="2023-07-13T13:47:11.289" v="13" actId="47"/>
        <pc:sldMkLst>
          <pc:docMk/>
          <pc:sldMk cId="405326370" sldId="333"/>
        </pc:sldMkLst>
      </pc:sldChg>
      <pc:sldChg chg="del">
        <pc:chgData name="Nikolaus Johnson" userId="4b3af9f6-acb2-4f2d-9218-122c1b934533" providerId="ADAL" clId="{6F8C2760-E5B3-4B70-9E9F-E92C6DE4343A}" dt="2023-07-13T13:47:11.756" v="14" actId="47"/>
        <pc:sldMkLst>
          <pc:docMk/>
          <pc:sldMk cId="2887545786" sldId="334"/>
        </pc:sldMkLst>
      </pc:sldChg>
      <pc:sldChg chg="del">
        <pc:chgData name="Nikolaus Johnson" userId="4b3af9f6-acb2-4f2d-9218-122c1b934533" providerId="ADAL" clId="{6F8C2760-E5B3-4B70-9E9F-E92C6DE4343A}" dt="2023-07-13T13:47:14.068" v="17" actId="47"/>
        <pc:sldMkLst>
          <pc:docMk/>
          <pc:sldMk cId="2882250307" sldId="335"/>
        </pc:sldMkLst>
      </pc:sldChg>
      <pc:sldChg chg="del">
        <pc:chgData name="Nikolaus Johnson" userId="4b3af9f6-acb2-4f2d-9218-122c1b934533" providerId="ADAL" clId="{6F8C2760-E5B3-4B70-9E9F-E92C6DE4343A}" dt="2023-07-13T13:47:20.498" v="21" actId="47"/>
        <pc:sldMkLst>
          <pc:docMk/>
          <pc:sldMk cId="2050568264" sldId="33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sz="6400" b="1" i="0">
                <a:solidFill>
                  <a:srgbClr val="01A0C6"/>
                </a:solidFill>
                <a:latin typeface="Lato-Black"/>
                <a:cs typeface="Lato-Black"/>
              </a:defRPr>
            </a:lvl1pPr>
          </a:lstStyle>
          <a:p>
            <a:r>
              <a:rPr lang="en-US"/>
              <a:t>Click to edit Master title style</a:t>
            </a:r>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sz="3200" b="1" i="0">
                <a:solidFill>
                  <a:srgbClr val="B6DECD"/>
                </a:solidFill>
                <a:latin typeface="Lato"/>
                <a:cs typeface="Lato"/>
              </a:defRPr>
            </a:lvl1pPr>
          </a:lstStyle>
          <a:p>
            <a:r>
              <a:rPr lang="en-US"/>
              <a:t>Click to edit Master subtitle style</a:t>
            </a:r>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8/14/23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400" b="1" i="0">
                <a:solidFill>
                  <a:srgbClr val="01A0C6"/>
                </a:solidFill>
                <a:latin typeface="Lato-Black"/>
                <a:cs typeface="Lato-Black"/>
              </a:defRPr>
            </a:lvl1pPr>
          </a:lstStyle>
          <a:p>
            <a:r>
              <a:rPr lang="en-US"/>
              <a:t>Click to edit Master title style</a:t>
            </a:r>
            <a:endParaRPr/>
          </a:p>
        </p:txBody>
      </p:sp>
      <p:sp>
        <p:nvSpPr>
          <p:cNvPr id="3" name="Holder 3"/>
          <p:cNvSpPr>
            <a:spLocks noGrp="1"/>
          </p:cNvSpPr>
          <p:nvPr>
            <p:ph type="body" idx="1"/>
          </p:nvPr>
        </p:nvSpPr>
        <p:spPr/>
        <p:txBody>
          <a:bodyPr lIns="0" tIns="0" rIns="0" bIns="0"/>
          <a:lstStyle>
            <a:lvl1pPr>
              <a:defRPr sz="3200" b="1" i="0">
                <a:solidFill>
                  <a:srgbClr val="B6DECD"/>
                </a:solidFill>
                <a:latin typeface="Lato"/>
                <a:cs typeface="Lato"/>
              </a:defRPr>
            </a:lvl1pPr>
          </a:lstStyle>
          <a:p>
            <a:pPr lvl="0"/>
            <a:r>
              <a:rPr lang="en-US"/>
              <a:t>Click to edit Master text styles</a:t>
            </a: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8/14/23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3"/>
            <a:ext cx="1828800" cy="10287000"/>
          </a:xfrm>
          <a:custGeom>
            <a:avLst/>
            <a:gdLst/>
            <a:ahLst/>
            <a:cxnLst/>
            <a:rect l="l" t="t" r="r" b="b"/>
            <a:pathLst>
              <a:path w="1828800" h="10287000">
                <a:moveTo>
                  <a:pt x="1828799" y="10286999"/>
                </a:moveTo>
                <a:lnTo>
                  <a:pt x="0" y="10286999"/>
                </a:lnTo>
                <a:lnTo>
                  <a:pt x="0" y="0"/>
                </a:lnTo>
                <a:lnTo>
                  <a:pt x="1828799" y="0"/>
                </a:lnTo>
                <a:lnTo>
                  <a:pt x="1828799" y="10286999"/>
                </a:lnTo>
                <a:close/>
              </a:path>
            </a:pathLst>
          </a:custGeom>
          <a:solidFill>
            <a:srgbClr val="01A0C6"/>
          </a:solidFill>
        </p:spPr>
        <p:txBody>
          <a:bodyPr wrap="square" lIns="0" tIns="0" rIns="0" bIns="0" rtlCol="0"/>
          <a:lstStyle/>
          <a:p>
            <a:endParaRPr/>
          </a:p>
        </p:txBody>
      </p:sp>
      <p:sp>
        <p:nvSpPr>
          <p:cNvPr id="17" name="bg object 17"/>
          <p:cNvSpPr/>
          <p:nvPr/>
        </p:nvSpPr>
        <p:spPr>
          <a:xfrm>
            <a:off x="1678459" y="1"/>
            <a:ext cx="304800" cy="6994525"/>
          </a:xfrm>
          <a:custGeom>
            <a:avLst/>
            <a:gdLst/>
            <a:ahLst/>
            <a:cxnLst/>
            <a:rect l="l" t="t" r="r" b="b"/>
            <a:pathLst>
              <a:path w="304800" h="6994525">
                <a:moveTo>
                  <a:pt x="0" y="0"/>
                </a:moveTo>
                <a:lnTo>
                  <a:pt x="304799" y="0"/>
                </a:lnTo>
                <a:lnTo>
                  <a:pt x="304799" y="6993986"/>
                </a:lnTo>
                <a:lnTo>
                  <a:pt x="0" y="6993986"/>
                </a:lnTo>
                <a:lnTo>
                  <a:pt x="0" y="0"/>
                </a:lnTo>
                <a:close/>
              </a:path>
            </a:pathLst>
          </a:custGeom>
          <a:solidFill>
            <a:srgbClr val="B6DECD"/>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6400" b="1" i="0">
                <a:solidFill>
                  <a:srgbClr val="01A0C6"/>
                </a:solidFill>
                <a:latin typeface="Lato-Black"/>
                <a:cs typeface="Lato-Black"/>
              </a:defRPr>
            </a:lvl1pPr>
          </a:lstStyle>
          <a:p>
            <a:r>
              <a:rPr lang="en-US"/>
              <a:t>Click to edit Master title style</a:t>
            </a:r>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pPr lvl="0"/>
            <a:r>
              <a:rPr lang="en-US"/>
              <a:t>Click to edit Master text styles</a:t>
            </a:r>
          </a:p>
        </p:txBody>
      </p:sp>
      <p:sp>
        <p:nvSpPr>
          <p:cNvPr id="4" name="Holder 4"/>
          <p:cNvSpPr>
            <a:spLocks noGrp="1"/>
          </p:cNvSpPr>
          <p:nvPr>
            <p:ph sz="half" idx="3"/>
          </p:nvPr>
        </p:nvSpPr>
        <p:spPr>
          <a:xfrm>
            <a:off x="11417390" y="3266108"/>
            <a:ext cx="5100955" cy="5495290"/>
          </a:xfrm>
          <a:prstGeom prst="rect">
            <a:avLst/>
          </a:prstGeom>
        </p:spPr>
        <p:txBody>
          <a:bodyPr wrap="square" lIns="0" tIns="0" rIns="0" bIns="0">
            <a:spAutoFit/>
          </a:bodyPr>
          <a:lstStyle>
            <a:lvl1pPr>
              <a:defRPr sz="3200" b="1" i="0">
                <a:solidFill>
                  <a:srgbClr val="B6DECD"/>
                </a:solidFill>
                <a:latin typeface="Lato"/>
                <a:cs typeface="Lato"/>
              </a:defRPr>
            </a:lvl1pPr>
          </a:lstStyle>
          <a:p>
            <a:pPr lvl="0"/>
            <a:r>
              <a:rPr lang="en-US"/>
              <a:t>Click to edit Master text styles</a:t>
            </a: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8/14/23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400" b="1" i="0">
                <a:solidFill>
                  <a:srgbClr val="01A0C6"/>
                </a:solidFill>
                <a:latin typeface="Lato-Black"/>
                <a:cs typeface="Lato-Black"/>
              </a:defRPr>
            </a:lvl1pPr>
          </a:lstStyle>
          <a:p>
            <a:r>
              <a:rPr lang="en-US"/>
              <a:t>Click to edit Master title style</a:t>
            </a:r>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8/14/23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8/14/23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930111" y="1433117"/>
            <a:ext cx="7739380" cy="1000760"/>
          </a:xfrm>
          <a:prstGeom prst="rect">
            <a:avLst/>
          </a:prstGeom>
        </p:spPr>
        <p:txBody>
          <a:bodyPr wrap="square" lIns="0" tIns="0" rIns="0" bIns="0">
            <a:spAutoFit/>
          </a:bodyPr>
          <a:lstStyle>
            <a:lvl1pPr>
              <a:defRPr sz="6400" b="1" i="0">
                <a:solidFill>
                  <a:srgbClr val="01A0C6"/>
                </a:solidFill>
                <a:latin typeface="Lato-Black"/>
                <a:cs typeface="Lato-Black"/>
              </a:defRPr>
            </a:lvl1pPr>
          </a:lstStyle>
          <a:p>
            <a:endParaRPr/>
          </a:p>
        </p:txBody>
      </p:sp>
      <p:sp>
        <p:nvSpPr>
          <p:cNvPr id="3" name="Holder 3"/>
          <p:cNvSpPr>
            <a:spLocks noGrp="1"/>
          </p:cNvSpPr>
          <p:nvPr>
            <p:ph type="body" idx="1"/>
          </p:nvPr>
        </p:nvSpPr>
        <p:spPr>
          <a:xfrm>
            <a:off x="5280227" y="3266103"/>
            <a:ext cx="10956925" cy="6004162"/>
          </a:xfrm>
          <a:prstGeom prst="rect">
            <a:avLst/>
          </a:prstGeom>
        </p:spPr>
        <p:txBody>
          <a:bodyPr wrap="square" lIns="0" tIns="0" rIns="0" bIns="0">
            <a:spAutoFit/>
          </a:bodyPr>
          <a:lstStyle>
            <a:lvl1pPr>
              <a:defRPr sz="3200" b="1" i="0">
                <a:solidFill>
                  <a:srgbClr val="B6DECD"/>
                </a:solidFill>
                <a:latin typeface="Lato"/>
                <a:cs typeface="Lato"/>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8/14/23</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eaLnBrk="1" hangingPunct="1">
        <a:defRPr>
          <a:latin typeface="+mj-lt"/>
          <a:ea typeface="+mj-ea"/>
          <a:cs typeface="+mj-cs"/>
        </a:defRPr>
      </a:lvl1pPr>
    </p:titleStyle>
    <p:body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bodyStyle>
    <p:other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svg"/><Relationship Id="rId7" Type="http://schemas.openxmlformats.org/officeDocument/2006/relationships/image" Target="../media/image11.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15.svg"/><Relationship Id="rId5" Type="http://schemas.openxmlformats.org/officeDocument/2006/relationships/image" Target="../media/image9.sv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5488873" y="0"/>
            <a:ext cx="2799115" cy="10287000"/>
            <a:chOff x="15488924" y="0"/>
            <a:chExt cx="2799115" cy="10287000"/>
          </a:xfrm>
        </p:grpSpPr>
        <p:sp>
          <p:nvSpPr>
            <p:cNvPr id="3" name="object 3"/>
            <p:cNvSpPr/>
            <p:nvPr/>
          </p:nvSpPr>
          <p:spPr>
            <a:xfrm>
              <a:off x="15488924" y="0"/>
              <a:ext cx="301625" cy="10287000"/>
            </a:xfrm>
            <a:custGeom>
              <a:avLst/>
              <a:gdLst/>
              <a:ahLst/>
              <a:cxnLst/>
              <a:rect l="l" t="t" r="r" b="b"/>
              <a:pathLst>
                <a:path w="301625" h="10287000">
                  <a:moveTo>
                    <a:pt x="0" y="10286999"/>
                  </a:moveTo>
                  <a:lnTo>
                    <a:pt x="301024" y="10286999"/>
                  </a:lnTo>
                  <a:lnTo>
                    <a:pt x="301024" y="0"/>
                  </a:lnTo>
                  <a:lnTo>
                    <a:pt x="0" y="0"/>
                  </a:lnTo>
                  <a:lnTo>
                    <a:pt x="0" y="10286999"/>
                  </a:lnTo>
                  <a:close/>
                </a:path>
              </a:pathLst>
            </a:custGeom>
            <a:solidFill>
              <a:srgbClr val="B6DECD"/>
            </a:solidFill>
          </p:spPr>
          <p:txBody>
            <a:bodyPr wrap="square" lIns="0" tIns="0" rIns="0" bIns="0" rtlCol="0"/>
            <a:lstStyle/>
            <a:p>
              <a:endParaRPr/>
            </a:p>
          </p:txBody>
        </p:sp>
        <p:sp>
          <p:nvSpPr>
            <p:cNvPr id="4" name="object 4"/>
            <p:cNvSpPr/>
            <p:nvPr/>
          </p:nvSpPr>
          <p:spPr>
            <a:xfrm>
              <a:off x="15789949" y="0"/>
              <a:ext cx="2498090" cy="10284460"/>
            </a:xfrm>
            <a:custGeom>
              <a:avLst/>
              <a:gdLst/>
              <a:ahLst/>
              <a:cxnLst/>
              <a:rect l="l" t="t" r="r" b="b"/>
              <a:pathLst>
                <a:path w="2498090" h="10284460">
                  <a:moveTo>
                    <a:pt x="2498050" y="10284156"/>
                  </a:moveTo>
                  <a:lnTo>
                    <a:pt x="0" y="10284156"/>
                  </a:lnTo>
                  <a:lnTo>
                    <a:pt x="0" y="0"/>
                  </a:lnTo>
                  <a:lnTo>
                    <a:pt x="2498050" y="0"/>
                  </a:lnTo>
                  <a:lnTo>
                    <a:pt x="2498050" y="10284156"/>
                  </a:lnTo>
                  <a:close/>
                </a:path>
              </a:pathLst>
            </a:custGeom>
            <a:solidFill>
              <a:srgbClr val="01A0C6"/>
            </a:solidFill>
          </p:spPr>
          <p:txBody>
            <a:bodyPr wrap="square" lIns="0" tIns="0" rIns="0" bIns="0" rtlCol="0"/>
            <a:lstStyle/>
            <a:p>
              <a:endParaRPr/>
            </a:p>
          </p:txBody>
        </p:sp>
      </p:grpSp>
      <p:sp>
        <p:nvSpPr>
          <p:cNvPr id="6" name="object 6"/>
          <p:cNvSpPr/>
          <p:nvPr/>
        </p:nvSpPr>
        <p:spPr>
          <a:xfrm>
            <a:off x="1047711" y="886268"/>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7" name="object 7"/>
          <p:cNvPicPr/>
          <p:nvPr/>
        </p:nvPicPr>
        <p:blipFill>
          <a:blip r:embed="rId2" cstate="print"/>
          <a:stretch>
            <a:fillRect/>
          </a:stretch>
        </p:blipFill>
        <p:spPr>
          <a:xfrm>
            <a:off x="2321455" y="884329"/>
            <a:ext cx="1795239" cy="349962"/>
          </a:xfrm>
          <a:prstGeom prst="rect">
            <a:avLst/>
          </a:prstGeom>
        </p:spPr>
      </p:pic>
      <p:sp>
        <p:nvSpPr>
          <p:cNvPr id="8" name="object 8"/>
          <p:cNvSpPr/>
          <p:nvPr/>
        </p:nvSpPr>
        <p:spPr>
          <a:xfrm>
            <a:off x="1009865" y="579055"/>
            <a:ext cx="130810" cy="57150"/>
          </a:xfrm>
          <a:custGeom>
            <a:avLst/>
            <a:gdLst/>
            <a:ahLst/>
            <a:cxnLst/>
            <a:rect l="l" t="t" r="r" b="b"/>
            <a:pathLst>
              <a:path w="130809" h="57150">
                <a:moveTo>
                  <a:pt x="74612" y="46012"/>
                </a:moveTo>
                <a:lnTo>
                  <a:pt x="73939" y="46177"/>
                </a:lnTo>
                <a:lnTo>
                  <a:pt x="73914" y="46380"/>
                </a:lnTo>
                <a:lnTo>
                  <a:pt x="74612" y="46012"/>
                </a:lnTo>
                <a:close/>
              </a:path>
              <a:path w="130809" h="57150">
                <a:moveTo>
                  <a:pt x="75272" y="35039"/>
                </a:moveTo>
                <a:lnTo>
                  <a:pt x="41021" y="43929"/>
                </a:lnTo>
                <a:lnTo>
                  <a:pt x="36664" y="45745"/>
                </a:lnTo>
                <a:lnTo>
                  <a:pt x="29311" y="34848"/>
                </a:lnTo>
                <a:lnTo>
                  <a:pt x="24853" y="37211"/>
                </a:lnTo>
                <a:lnTo>
                  <a:pt x="15011" y="42316"/>
                </a:lnTo>
                <a:lnTo>
                  <a:pt x="5054" y="49326"/>
                </a:lnTo>
                <a:lnTo>
                  <a:pt x="0" y="55181"/>
                </a:lnTo>
                <a:lnTo>
                  <a:pt x="4876" y="56819"/>
                </a:lnTo>
                <a:lnTo>
                  <a:pt x="19431" y="53632"/>
                </a:lnTo>
                <a:lnTo>
                  <a:pt x="34086" y="51206"/>
                </a:lnTo>
                <a:lnTo>
                  <a:pt x="48856" y="49542"/>
                </a:lnTo>
                <a:lnTo>
                  <a:pt x="63741" y="48653"/>
                </a:lnTo>
                <a:lnTo>
                  <a:pt x="73939" y="46177"/>
                </a:lnTo>
                <a:lnTo>
                  <a:pt x="73990" y="45745"/>
                </a:lnTo>
                <a:lnTo>
                  <a:pt x="75272" y="35039"/>
                </a:lnTo>
                <a:close/>
              </a:path>
              <a:path w="130809" h="57150">
                <a:moveTo>
                  <a:pt x="78816" y="1727"/>
                </a:moveTo>
                <a:lnTo>
                  <a:pt x="74637" y="596"/>
                </a:lnTo>
                <a:lnTo>
                  <a:pt x="70459" y="596"/>
                </a:lnTo>
                <a:lnTo>
                  <a:pt x="66281" y="1727"/>
                </a:lnTo>
                <a:lnTo>
                  <a:pt x="70459" y="2362"/>
                </a:lnTo>
                <a:lnTo>
                  <a:pt x="74637" y="2362"/>
                </a:lnTo>
                <a:lnTo>
                  <a:pt x="78816" y="1727"/>
                </a:lnTo>
                <a:close/>
              </a:path>
              <a:path w="130809" h="57150">
                <a:moveTo>
                  <a:pt x="86271" y="901"/>
                </a:moveTo>
                <a:lnTo>
                  <a:pt x="78727" y="2082"/>
                </a:lnTo>
                <a:lnTo>
                  <a:pt x="85534" y="5626"/>
                </a:lnTo>
                <a:lnTo>
                  <a:pt x="84175" y="3810"/>
                </a:lnTo>
                <a:lnTo>
                  <a:pt x="83629" y="1993"/>
                </a:lnTo>
                <a:lnTo>
                  <a:pt x="86271" y="901"/>
                </a:lnTo>
                <a:close/>
              </a:path>
              <a:path w="130809" h="57150">
                <a:moveTo>
                  <a:pt x="87884" y="8039"/>
                </a:moveTo>
                <a:lnTo>
                  <a:pt x="85534" y="5626"/>
                </a:lnTo>
                <a:lnTo>
                  <a:pt x="86906" y="7264"/>
                </a:lnTo>
                <a:lnTo>
                  <a:pt x="87884" y="8039"/>
                </a:lnTo>
                <a:close/>
              </a:path>
              <a:path w="130809" h="57150">
                <a:moveTo>
                  <a:pt x="91084" y="177"/>
                </a:moveTo>
                <a:lnTo>
                  <a:pt x="88633" y="0"/>
                </a:lnTo>
                <a:lnTo>
                  <a:pt x="86360" y="812"/>
                </a:lnTo>
                <a:lnTo>
                  <a:pt x="91084" y="177"/>
                </a:lnTo>
                <a:close/>
              </a:path>
              <a:path w="130809" h="57150">
                <a:moveTo>
                  <a:pt x="117970" y="5257"/>
                </a:moveTo>
                <a:lnTo>
                  <a:pt x="104165" y="1905"/>
                </a:lnTo>
                <a:lnTo>
                  <a:pt x="106591" y="3352"/>
                </a:lnTo>
                <a:lnTo>
                  <a:pt x="108712" y="5168"/>
                </a:lnTo>
                <a:lnTo>
                  <a:pt x="110515" y="7353"/>
                </a:lnTo>
                <a:lnTo>
                  <a:pt x="113334" y="9169"/>
                </a:lnTo>
                <a:lnTo>
                  <a:pt x="115239" y="6985"/>
                </a:lnTo>
                <a:lnTo>
                  <a:pt x="117970" y="5257"/>
                </a:lnTo>
                <a:close/>
              </a:path>
              <a:path w="130809" h="57150">
                <a:moveTo>
                  <a:pt x="130683" y="44653"/>
                </a:moveTo>
                <a:lnTo>
                  <a:pt x="125056" y="41656"/>
                </a:lnTo>
                <a:lnTo>
                  <a:pt x="123050" y="40665"/>
                </a:lnTo>
                <a:lnTo>
                  <a:pt x="119062" y="38658"/>
                </a:lnTo>
                <a:lnTo>
                  <a:pt x="112522" y="35572"/>
                </a:lnTo>
                <a:lnTo>
                  <a:pt x="105092" y="34315"/>
                </a:lnTo>
                <a:lnTo>
                  <a:pt x="96354" y="37363"/>
                </a:lnTo>
                <a:lnTo>
                  <a:pt x="86626" y="41922"/>
                </a:lnTo>
                <a:lnTo>
                  <a:pt x="76187" y="45199"/>
                </a:lnTo>
                <a:lnTo>
                  <a:pt x="74612" y="46012"/>
                </a:lnTo>
                <a:lnTo>
                  <a:pt x="76796" y="45478"/>
                </a:lnTo>
                <a:lnTo>
                  <a:pt x="89979" y="43103"/>
                </a:lnTo>
                <a:lnTo>
                  <a:pt x="103276" y="41490"/>
                </a:lnTo>
                <a:lnTo>
                  <a:pt x="116700" y="40665"/>
                </a:lnTo>
                <a:lnTo>
                  <a:pt x="121551" y="41325"/>
                </a:lnTo>
                <a:lnTo>
                  <a:pt x="126212" y="42659"/>
                </a:lnTo>
                <a:lnTo>
                  <a:pt x="130683" y="44653"/>
                </a:lnTo>
                <a:close/>
              </a:path>
            </a:pathLst>
          </a:custGeom>
          <a:solidFill>
            <a:srgbClr val="01A0C6"/>
          </a:solidFill>
        </p:spPr>
        <p:txBody>
          <a:bodyPr wrap="square" lIns="0" tIns="0" rIns="0" bIns="0" rtlCol="0"/>
          <a:lstStyle/>
          <a:p>
            <a:endParaRPr/>
          </a:p>
        </p:txBody>
      </p:sp>
      <p:sp>
        <p:nvSpPr>
          <p:cNvPr id="9" name="object 9"/>
          <p:cNvSpPr/>
          <p:nvPr/>
        </p:nvSpPr>
        <p:spPr>
          <a:xfrm>
            <a:off x="1186611" y="607097"/>
            <a:ext cx="46990" cy="23495"/>
          </a:xfrm>
          <a:custGeom>
            <a:avLst/>
            <a:gdLst/>
            <a:ahLst/>
            <a:cxnLst/>
            <a:rect l="l" t="t" r="r" b="b"/>
            <a:pathLst>
              <a:path w="46990" h="23495">
                <a:moveTo>
                  <a:pt x="41516" y="14617"/>
                </a:moveTo>
                <a:lnTo>
                  <a:pt x="40043" y="12979"/>
                </a:lnTo>
                <a:lnTo>
                  <a:pt x="39052" y="11899"/>
                </a:lnTo>
                <a:lnTo>
                  <a:pt x="30797" y="12979"/>
                </a:lnTo>
                <a:lnTo>
                  <a:pt x="24612" y="6324"/>
                </a:lnTo>
                <a:lnTo>
                  <a:pt x="17068" y="2578"/>
                </a:lnTo>
                <a:lnTo>
                  <a:pt x="12636" y="1638"/>
                </a:lnTo>
                <a:lnTo>
                  <a:pt x="8674" y="787"/>
                </a:lnTo>
                <a:lnTo>
                  <a:pt x="0" y="0"/>
                </a:lnTo>
                <a:lnTo>
                  <a:pt x="2997" y="7086"/>
                </a:lnTo>
                <a:lnTo>
                  <a:pt x="9169" y="8623"/>
                </a:lnTo>
                <a:lnTo>
                  <a:pt x="10972" y="5930"/>
                </a:lnTo>
                <a:lnTo>
                  <a:pt x="13614" y="8394"/>
                </a:lnTo>
                <a:lnTo>
                  <a:pt x="21615" y="13855"/>
                </a:lnTo>
                <a:lnTo>
                  <a:pt x="30378" y="18021"/>
                </a:lnTo>
                <a:lnTo>
                  <a:pt x="39878" y="20878"/>
                </a:lnTo>
                <a:lnTo>
                  <a:pt x="39966" y="17792"/>
                </a:lnTo>
                <a:lnTo>
                  <a:pt x="41516" y="14617"/>
                </a:lnTo>
                <a:close/>
              </a:path>
              <a:path w="46990" h="23495">
                <a:moveTo>
                  <a:pt x="46964" y="22872"/>
                </a:moveTo>
                <a:lnTo>
                  <a:pt x="46875" y="22517"/>
                </a:lnTo>
                <a:lnTo>
                  <a:pt x="39509" y="20878"/>
                </a:lnTo>
                <a:lnTo>
                  <a:pt x="39331" y="21882"/>
                </a:lnTo>
                <a:lnTo>
                  <a:pt x="46964" y="22872"/>
                </a:lnTo>
                <a:close/>
              </a:path>
            </a:pathLst>
          </a:custGeom>
          <a:solidFill>
            <a:srgbClr val="01A0C6"/>
          </a:solidFill>
        </p:spPr>
        <p:txBody>
          <a:bodyPr wrap="square" lIns="0" tIns="0" rIns="0" bIns="0" rtlCol="0"/>
          <a:lstStyle/>
          <a:p>
            <a:endParaRPr/>
          </a:p>
        </p:txBody>
      </p:sp>
      <p:sp>
        <p:nvSpPr>
          <p:cNvPr id="10" name="object 10"/>
          <p:cNvSpPr/>
          <p:nvPr/>
        </p:nvSpPr>
        <p:spPr>
          <a:xfrm>
            <a:off x="569925" y="591311"/>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1" name="object 11"/>
          <p:cNvSpPr/>
          <p:nvPr/>
        </p:nvSpPr>
        <p:spPr>
          <a:xfrm>
            <a:off x="723303" y="740472"/>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
        <p:nvSpPr>
          <p:cNvPr id="12" name="object 12"/>
          <p:cNvSpPr txBox="1">
            <a:spLocks noGrp="1"/>
          </p:cNvSpPr>
          <p:nvPr>
            <p:ph type="title"/>
          </p:nvPr>
        </p:nvSpPr>
        <p:spPr>
          <a:xfrm>
            <a:off x="1769312" y="3321800"/>
            <a:ext cx="13239535" cy="2721258"/>
          </a:xfrm>
          <a:prstGeom prst="rect">
            <a:avLst/>
          </a:prstGeom>
        </p:spPr>
        <p:txBody>
          <a:bodyPr vert="horz" wrap="square" lIns="0" tIns="12700" rIns="0" bIns="0" rtlCol="0">
            <a:spAutoFit/>
          </a:bodyPr>
          <a:lstStyle/>
          <a:p>
            <a:pPr marL="12700" algn="ctr">
              <a:lnSpc>
                <a:spcPct val="100000"/>
              </a:lnSpc>
              <a:spcBef>
                <a:spcPts val="100"/>
              </a:spcBef>
            </a:pPr>
            <a:r>
              <a:rPr lang="en-US" sz="8800" spc="-130" dirty="0"/>
              <a:t>EMDR BASIC TRAINING </a:t>
            </a:r>
            <a:br>
              <a:rPr lang="en-US" sz="8800" spc="-130" dirty="0"/>
            </a:br>
            <a:r>
              <a:rPr lang="en-US" sz="8800" spc="-130" dirty="0"/>
              <a:t>DAY 6</a:t>
            </a:r>
            <a:endParaRPr lang="en-US" sz="8800" spc="-10" dirty="0"/>
          </a:p>
        </p:txBody>
      </p:sp>
      <p:sp>
        <p:nvSpPr>
          <p:cNvPr id="5" name="TextBox 4">
            <a:extLst>
              <a:ext uri="{FF2B5EF4-FFF2-40B4-BE49-F238E27FC236}">
                <a16:creationId xmlns:a16="http://schemas.microsoft.com/office/drawing/2014/main" id="{77C67CDB-1FA4-DEA3-CCBC-E41DBEEE5DB8}"/>
              </a:ext>
            </a:extLst>
          </p:cNvPr>
          <p:cNvSpPr txBox="1"/>
          <p:nvPr/>
        </p:nvSpPr>
        <p:spPr>
          <a:xfrm>
            <a:off x="1030886" y="6286500"/>
            <a:ext cx="14385026" cy="769441"/>
          </a:xfrm>
          <a:prstGeom prst="rect">
            <a:avLst/>
          </a:prstGeom>
          <a:noFill/>
        </p:spPr>
        <p:txBody>
          <a:bodyPr wrap="square" rtlCol="0">
            <a:spAutoFit/>
          </a:bodyPr>
          <a:lstStyle/>
          <a:p>
            <a:pPr algn="ctr"/>
            <a:r>
              <a:rPr lang="en-US" sz="4400" dirty="0">
                <a:latin typeface="Lato Medium" panose="020F0502020204030203" pitchFamily="34" charset="0"/>
                <a:ea typeface="Lato Medium" panose="020F0502020204030203" pitchFamily="34" charset="0"/>
                <a:cs typeface="Lato Medium" panose="020F0502020204030203" pitchFamily="34" charset="0"/>
              </a:rPr>
              <a:t>Nikolaus Johnson, MS, LPC-S, RPT-S, EMDR Consultant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4876800" y="1181100"/>
            <a:ext cx="8534400" cy="997709"/>
          </a:xfrm>
          <a:prstGeom prst="rect">
            <a:avLst/>
          </a:prstGeom>
        </p:spPr>
        <p:txBody>
          <a:bodyPr vert="horz" wrap="square" lIns="0" tIns="12700" rIns="0" bIns="0" rtlCol="0">
            <a:spAutoFit/>
          </a:bodyPr>
          <a:lstStyle/>
          <a:p>
            <a:pPr marL="12700">
              <a:lnSpc>
                <a:spcPct val="100000"/>
              </a:lnSpc>
              <a:spcBef>
                <a:spcPts val="100"/>
              </a:spcBef>
            </a:pPr>
            <a:r>
              <a:rPr lang="en-US" spc="-105" dirty="0">
                <a:solidFill>
                  <a:schemeClr val="bg1"/>
                </a:solidFill>
              </a:rPr>
              <a:t>Advanced Methodology</a:t>
            </a:r>
            <a:endParaRPr spc="-95" dirty="0">
              <a:solidFill>
                <a:schemeClr val="bg1"/>
              </a:solidFill>
            </a:endParaRPr>
          </a:p>
        </p:txBody>
      </p:sp>
      <p:sp>
        <p:nvSpPr>
          <p:cNvPr id="4" name="object 4"/>
          <p:cNvSpPr/>
          <p:nvPr/>
        </p:nvSpPr>
        <p:spPr>
          <a:xfrm>
            <a:off x="3641786" y="3799043"/>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4608576" y="3786343"/>
            <a:ext cx="13679424" cy="6135378"/>
          </a:xfrm>
          <a:prstGeom prst="rect">
            <a:avLst/>
          </a:prstGeom>
          <a:noFill/>
          <a:ln>
            <a:noFill/>
          </a:ln>
        </p:spPr>
        <p:txBody>
          <a:bodyPr spcFirstLastPara="1" wrap="square" lIns="91425" tIns="45700" rIns="91425" bIns="45700" anchor="t" anchorCtr="0">
            <a:noAutofit/>
          </a:bodyPr>
          <a:lstStyle/>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4000" dirty="0">
                <a:solidFill>
                  <a:schemeClr val="tx1"/>
                </a:solidFill>
              </a:rPr>
              <a:t>Anxiety and Phobia</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4000" dirty="0">
                <a:solidFill>
                  <a:schemeClr val="tx1"/>
                </a:solidFill>
              </a:rPr>
              <a:t>Illness and Somatic Disorders</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4000" dirty="0">
                <a:solidFill>
                  <a:schemeClr val="tx1"/>
                </a:solidFill>
              </a:rPr>
              <a:t>Grief</a:t>
            </a:r>
          </a:p>
          <a:p>
            <a:pPr lvl="0" algn="l" rtl="0">
              <a:lnSpc>
                <a:spcPct val="90000"/>
              </a:lnSpc>
              <a:spcBef>
                <a:spcPts val="2000"/>
              </a:spcBef>
              <a:spcAft>
                <a:spcPts val="0"/>
              </a:spcAft>
              <a:buClr>
                <a:srgbClr val="A8D08C"/>
              </a:buClr>
              <a:buSzPts val="4000"/>
            </a:pPr>
            <a:endParaRPr sz="4000" dirty="0"/>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Tree>
    <p:extLst>
      <p:ext uri="{BB962C8B-B14F-4D97-AF65-F5344CB8AC3E}">
        <p14:creationId xmlns:p14="http://schemas.microsoft.com/office/powerpoint/2010/main" val="7801437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5562600" y="1181100"/>
            <a:ext cx="7162800" cy="997709"/>
          </a:xfrm>
          <a:prstGeom prst="rect">
            <a:avLst/>
          </a:prstGeom>
        </p:spPr>
        <p:txBody>
          <a:bodyPr vert="horz" wrap="square" lIns="0" tIns="12700" rIns="0" bIns="0" rtlCol="0">
            <a:spAutoFit/>
          </a:bodyPr>
          <a:lstStyle/>
          <a:p>
            <a:pPr marL="12700">
              <a:lnSpc>
                <a:spcPct val="100000"/>
              </a:lnSpc>
              <a:spcBef>
                <a:spcPts val="100"/>
              </a:spcBef>
            </a:pPr>
            <a:r>
              <a:rPr lang="en-US" spc="-105" dirty="0">
                <a:solidFill>
                  <a:schemeClr val="bg1"/>
                </a:solidFill>
              </a:rPr>
              <a:t>Specific Populations</a:t>
            </a:r>
            <a:endParaRPr spc="-95" dirty="0">
              <a:solidFill>
                <a:schemeClr val="bg1"/>
              </a:solidFill>
            </a:endParaRPr>
          </a:p>
        </p:txBody>
      </p:sp>
      <p:sp>
        <p:nvSpPr>
          <p:cNvPr id="4" name="object 4"/>
          <p:cNvSpPr/>
          <p:nvPr/>
        </p:nvSpPr>
        <p:spPr>
          <a:xfrm>
            <a:off x="3641786" y="3799043"/>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4608576" y="3786343"/>
            <a:ext cx="13679424" cy="6135378"/>
          </a:xfrm>
          <a:prstGeom prst="rect">
            <a:avLst/>
          </a:prstGeom>
          <a:noFill/>
          <a:ln>
            <a:noFill/>
          </a:ln>
        </p:spPr>
        <p:txBody>
          <a:bodyPr spcFirstLastPara="1" wrap="square" lIns="91425" tIns="45700" rIns="91425" bIns="45700" anchor="t" anchorCtr="0">
            <a:noAutofit/>
          </a:bodyPr>
          <a:lstStyle/>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4000" dirty="0">
                <a:solidFill>
                  <a:schemeClr val="tx1"/>
                </a:solidFill>
              </a:rPr>
              <a:t>Children</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4000" dirty="0">
                <a:solidFill>
                  <a:schemeClr val="tx1"/>
                </a:solidFill>
              </a:rPr>
              <a:t>Couples</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4000" dirty="0">
                <a:solidFill>
                  <a:schemeClr val="tx1"/>
                </a:solidFill>
              </a:rPr>
              <a:t>Addiction</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4000" dirty="0">
                <a:solidFill>
                  <a:schemeClr val="tx1"/>
                </a:solidFill>
              </a:rPr>
              <a:t>Sexual Abuse Victims</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4000" dirty="0">
                <a:solidFill>
                  <a:schemeClr val="tx1"/>
                </a:solidFill>
              </a:rPr>
              <a:t>Complex PTSD</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4000" dirty="0">
                <a:solidFill>
                  <a:schemeClr val="tx1"/>
                </a:solidFill>
              </a:rPr>
              <a:t>Dissociative Clients</a:t>
            </a:r>
          </a:p>
          <a:p>
            <a:pPr lvl="0" algn="l" rtl="0">
              <a:lnSpc>
                <a:spcPct val="90000"/>
              </a:lnSpc>
              <a:spcBef>
                <a:spcPts val="2000"/>
              </a:spcBef>
              <a:spcAft>
                <a:spcPts val="0"/>
              </a:spcAft>
              <a:buClr>
                <a:srgbClr val="A8D08C"/>
              </a:buClr>
              <a:buSzPts val="4000"/>
            </a:pPr>
            <a:endParaRPr sz="4000" dirty="0"/>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Tree>
    <p:extLst>
      <p:ext uri="{BB962C8B-B14F-4D97-AF65-F5344CB8AC3E}">
        <p14:creationId xmlns:p14="http://schemas.microsoft.com/office/powerpoint/2010/main" val="3260181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2266188" y="949897"/>
            <a:ext cx="13755624" cy="997709"/>
          </a:xfrm>
          <a:prstGeom prst="rect">
            <a:avLst/>
          </a:prstGeom>
        </p:spPr>
        <p:txBody>
          <a:bodyPr vert="horz" wrap="square" lIns="0" tIns="12700" rIns="0" bIns="0" rtlCol="0">
            <a:spAutoFit/>
          </a:bodyPr>
          <a:lstStyle/>
          <a:p>
            <a:pPr marL="12700">
              <a:lnSpc>
                <a:spcPct val="100000"/>
              </a:lnSpc>
              <a:spcBef>
                <a:spcPts val="100"/>
              </a:spcBef>
            </a:pPr>
            <a:r>
              <a:rPr lang="en-US" spc="-105" dirty="0">
                <a:solidFill>
                  <a:schemeClr val="bg1"/>
                </a:solidFill>
              </a:rPr>
              <a:t>Considerations for Specific Populations</a:t>
            </a:r>
            <a:endParaRPr spc="-95" dirty="0">
              <a:solidFill>
                <a:schemeClr val="bg1"/>
              </a:solidFill>
            </a:endParaRPr>
          </a:p>
        </p:txBody>
      </p:sp>
      <p:sp>
        <p:nvSpPr>
          <p:cNvPr id="4" name="object 4"/>
          <p:cNvSpPr/>
          <p:nvPr/>
        </p:nvSpPr>
        <p:spPr>
          <a:xfrm>
            <a:off x="3641786" y="3799043"/>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4608576" y="3786343"/>
            <a:ext cx="13679424" cy="6135378"/>
          </a:xfrm>
          <a:prstGeom prst="rect">
            <a:avLst/>
          </a:prstGeom>
          <a:noFill/>
          <a:ln>
            <a:noFill/>
          </a:ln>
        </p:spPr>
        <p:txBody>
          <a:bodyPr spcFirstLastPara="1" wrap="square" lIns="91425" tIns="45700" rIns="91425" bIns="45700" anchor="t" anchorCtr="0">
            <a:noAutofit/>
          </a:bodyPr>
          <a:lstStyle/>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4000" dirty="0">
                <a:solidFill>
                  <a:schemeClr val="tx1"/>
                </a:solidFill>
              </a:rPr>
              <a:t>First, practice within your competency. </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4000" dirty="0">
                <a:solidFill>
                  <a:schemeClr val="tx1"/>
                </a:solidFill>
              </a:rPr>
              <a:t>The first step to being able to use EMDR with a specific population is having training to work with that specific population.</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4000" dirty="0">
                <a:solidFill>
                  <a:schemeClr val="tx1"/>
                </a:solidFill>
              </a:rPr>
              <a:t>Advanced training</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4000" dirty="0">
                <a:solidFill>
                  <a:schemeClr val="tx1"/>
                </a:solidFill>
              </a:rPr>
              <a:t>Consultation</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4000" dirty="0">
                <a:solidFill>
                  <a:schemeClr val="tx1"/>
                </a:solidFill>
              </a:rPr>
              <a:t>My story on what led me on my EMDR journey</a:t>
            </a:r>
            <a:endParaRPr sz="4000" dirty="0">
              <a:solidFill>
                <a:schemeClr val="tx1"/>
              </a:solidFill>
            </a:endParaRPr>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Tree>
    <p:extLst>
      <p:ext uri="{BB962C8B-B14F-4D97-AF65-F5344CB8AC3E}">
        <p14:creationId xmlns:p14="http://schemas.microsoft.com/office/powerpoint/2010/main" val="2045711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4154557" y="949897"/>
            <a:ext cx="11217876" cy="997709"/>
          </a:xfrm>
          <a:prstGeom prst="rect">
            <a:avLst/>
          </a:prstGeom>
        </p:spPr>
        <p:txBody>
          <a:bodyPr vert="horz" wrap="square" lIns="0" tIns="12700" rIns="0" bIns="0" rtlCol="0">
            <a:spAutoFit/>
          </a:bodyPr>
          <a:lstStyle/>
          <a:p>
            <a:pPr marL="12700">
              <a:lnSpc>
                <a:spcPct val="100000"/>
              </a:lnSpc>
              <a:spcBef>
                <a:spcPts val="100"/>
              </a:spcBef>
            </a:pPr>
            <a:r>
              <a:rPr lang="en-US" spc="-105" dirty="0">
                <a:solidFill>
                  <a:schemeClr val="bg1"/>
                </a:solidFill>
              </a:rPr>
              <a:t>You as an EMDR Therapist</a:t>
            </a:r>
            <a:endParaRPr spc="-95" dirty="0">
              <a:solidFill>
                <a:schemeClr val="bg1"/>
              </a:solidFill>
            </a:endParaRPr>
          </a:p>
        </p:txBody>
      </p:sp>
      <p:sp>
        <p:nvSpPr>
          <p:cNvPr id="4" name="object 4"/>
          <p:cNvSpPr/>
          <p:nvPr/>
        </p:nvSpPr>
        <p:spPr>
          <a:xfrm>
            <a:off x="3641786" y="3799043"/>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4608576" y="3786343"/>
            <a:ext cx="13679424" cy="6135378"/>
          </a:xfrm>
          <a:prstGeom prst="rect">
            <a:avLst/>
          </a:prstGeom>
          <a:noFill/>
          <a:ln>
            <a:noFill/>
          </a:ln>
        </p:spPr>
        <p:txBody>
          <a:bodyPr spcFirstLastPara="1" wrap="square" lIns="91425" tIns="45700" rIns="91425" bIns="45700" anchor="t" anchorCtr="0">
            <a:noAutofit/>
          </a:bodyPr>
          <a:lstStyle/>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4000" dirty="0">
                <a:solidFill>
                  <a:schemeClr val="tx1"/>
                </a:solidFill>
              </a:rPr>
              <a:t>After today you can advertise yourself as an:</a:t>
            </a:r>
          </a:p>
          <a:p>
            <a:pPr marL="1028700" lvl="1" indent="-571500" algn="l" rtl="0">
              <a:lnSpc>
                <a:spcPct val="90000"/>
              </a:lnSpc>
              <a:spcBef>
                <a:spcPts val="2000"/>
              </a:spcBef>
              <a:buClr>
                <a:srgbClr val="A8D08C"/>
              </a:buClr>
              <a:buSzPts val="4000"/>
              <a:buFont typeface="Arial" panose="020B0604020202020204" pitchFamily="34" charset="0"/>
              <a:buChar char="•"/>
            </a:pPr>
            <a:r>
              <a:rPr lang="en-US" sz="4000" dirty="0">
                <a:solidFill>
                  <a:schemeClr val="tx1"/>
                </a:solidFill>
              </a:rPr>
              <a:t>“EMDR Trained Therapist”</a:t>
            </a:r>
          </a:p>
          <a:p>
            <a:pPr marL="571500" indent="-571500" algn="l" rtl="0">
              <a:lnSpc>
                <a:spcPct val="90000"/>
              </a:lnSpc>
              <a:spcBef>
                <a:spcPts val="2000"/>
              </a:spcBef>
              <a:buClr>
                <a:srgbClr val="A8D08C"/>
              </a:buClr>
              <a:buSzPts val="4000"/>
              <a:buFont typeface="Arial" panose="020B0604020202020204" pitchFamily="34" charset="0"/>
              <a:buChar char="•"/>
            </a:pPr>
            <a:r>
              <a:rPr lang="en-US" sz="4000" dirty="0">
                <a:solidFill>
                  <a:schemeClr val="tx1"/>
                </a:solidFill>
              </a:rPr>
              <a:t>How has this transformed your practice so far?</a:t>
            </a:r>
          </a:p>
          <a:p>
            <a:pPr marL="571500" indent="-571500" algn="l" rtl="0">
              <a:lnSpc>
                <a:spcPct val="90000"/>
              </a:lnSpc>
              <a:spcBef>
                <a:spcPts val="2000"/>
              </a:spcBef>
              <a:buClr>
                <a:srgbClr val="A8D08C"/>
              </a:buClr>
              <a:buSzPts val="4000"/>
              <a:buFont typeface="Arial" panose="020B0604020202020204" pitchFamily="34" charset="0"/>
              <a:buChar char="•"/>
            </a:pPr>
            <a:r>
              <a:rPr lang="en-US" sz="4000" dirty="0">
                <a:solidFill>
                  <a:schemeClr val="tx1"/>
                </a:solidFill>
              </a:rPr>
              <a:t>How does EMDR compare with what you thought it was going to be?</a:t>
            </a:r>
            <a:endParaRPr sz="4000" dirty="0">
              <a:solidFill>
                <a:schemeClr val="tx1"/>
              </a:solidFill>
            </a:endParaRPr>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Tree>
    <p:extLst>
      <p:ext uri="{BB962C8B-B14F-4D97-AF65-F5344CB8AC3E}">
        <p14:creationId xmlns:p14="http://schemas.microsoft.com/office/powerpoint/2010/main" val="36348047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7495"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5715000" y="1074533"/>
            <a:ext cx="6858000" cy="997709"/>
          </a:xfrm>
          <a:prstGeom prst="rect">
            <a:avLst/>
          </a:prstGeom>
        </p:spPr>
        <p:txBody>
          <a:bodyPr vert="horz" wrap="square" lIns="0" tIns="12700" rIns="0" bIns="0" rtlCol="0">
            <a:spAutoFit/>
          </a:bodyPr>
          <a:lstStyle/>
          <a:p>
            <a:pPr marL="12700">
              <a:lnSpc>
                <a:spcPct val="100000"/>
              </a:lnSpc>
              <a:spcBef>
                <a:spcPts val="100"/>
              </a:spcBef>
            </a:pPr>
            <a:r>
              <a:rPr lang="en-US" spc="-105" dirty="0">
                <a:solidFill>
                  <a:schemeClr val="bg1"/>
                </a:solidFill>
              </a:rPr>
              <a:t>Why join EMDRIA?</a:t>
            </a:r>
            <a:endParaRPr spc="-95" dirty="0">
              <a:solidFill>
                <a:schemeClr val="bg1"/>
              </a:solidFill>
            </a:endParaRPr>
          </a:p>
        </p:txBody>
      </p:sp>
      <p:sp>
        <p:nvSpPr>
          <p:cNvPr id="4" name="object 4"/>
          <p:cNvSpPr/>
          <p:nvPr/>
        </p:nvSpPr>
        <p:spPr>
          <a:xfrm>
            <a:off x="3641786" y="3799043"/>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4601081" y="3292068"/>
            <a:ext cx="13679424" cy="6135378"/>
          </a:xfrm>
          <a:prstGeom prst="rect">
            <a:avLst/>
          </a:prstGeom>
          <a:noFill/>
          <a:ln>
            <a:noFill/>
          </a:ln>
        </p:spPr>
        <p:txBody>
          <a:bodyPr spcFirstLastPara="1" wrap="square" lIns="91425" tIns="45700" rIns="91425" bIns="45700" anchor="t" anchorCtr="0">
            <a:noAutofit/>
          </a:bodyPr>
          <a:lstStyle/>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3600" dirty="0">
                <a:solidFill>
                  <a:schemeClr val="tx1"/>
                </a:solidFill>
              </a:rPr>
              <a:t>Join a network of clinicians</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3600" dirty="0">
                <a:solidFill>
                  <a:schemeClr val="tx1"/>
                </a:solidFill>
              </a:rPr>
              <a:t>Be listed on the website for referrals</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3600" dirty="0">
                <a:solidFill>
                  <a:schemeClr val="tx1"/>
                </a:solidFill>
              </a:rPr>
              <a:t>Discounted price on certification and conference fees </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3600" dirty="0">
                <a:solidFill>
                  <a:schemeClr val="tx1"/>
                </a:solidFill>
              </a:rPr>
              <a:t>Access to journal articles and the “Go With That Magazine”</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3600" dirty="0">
                <a:solidFill>
                  <a:schemeClr val="tx1"/>
                </a:solidFill>
              </a:rPr>
              <a:t>Networking</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3600" dirty="0">
                <a:solidFill>
                  <a:schemeClr val="tx1"/>
                </a:solidFill>
              </a:rPr>
              <a:t>Professional development</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endParaRPr lang="en-US" sz="3600" dirty="0">
              <a:solidFill>
                <a:schemeClr val="tx1"/>
              </a:solidFill>
            </a:endParaRPr>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Tree>
    <p:extLst>
      <p:ext uri="{BB962C8B-B14F-4D97-AF65-F5344CB8AC3E}">
        <p14:creationId xmlns:p14="http://schemas.microsoft.com/office/powerpoint/2010/main" val="420884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5676900" y="1069563"/>
            <a:ext cx="6934200" cy="997709"/>
          </a:xfrm>
          <a:prstGeom prst="rect">
            <a:avLst/>
          </a:prstGeom>
        </p:spPr>
        <p:txBody>
          <a:bodyPr vert="horz" wrap="square" lIns="0" tIns="12700" rIns="0" bIns="0" rtlCol="0">
            <a:spAutoFit/>
          </a:bodyPr>
          <a:lstStyle/>
          <a:p>
            <a:pPr marL="12700">
              <a:lnSpc>
                <a:spcPct val="100000"/>
              </a:lnSpc>
              <a:spcBef>
                <a:spcPts val="100"/>
              </a:spcBef>
            </a:pPr>
            <a:r>
              <a:rPr lang="en-US" spc="-105" dirty="0">
                <a:solidFill>
                  <a:schemeClr val="bg1"/>
                </a:solidFill>
              </a:rPr>
              <a:t>EMDR Certification</a:t>
            </a:r>
            <a:endParaRPr spc="-95" dirty="0">
              <a:solidFill>
                <a:schemeClr val="bg1"/>
              </a:solidFill>
            </a:endParaRPr>
          </a:p>
        </p:txBody>
      </p:sp>
      <p:sp>
        <p:nvSpPr>
          <p:cNvPr id="4" name="object 4"/>
          <p:cNvSpPr/>
          <p:nvPr/>
        </p:nvSpPr>
        <p:spPr>
          <a:xfrm>
            <a:off x="3641786" y="3799043"/>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4608576" y="3082059"/>
            <a:ext cx="13679424" cy="6135378"/>
          </a:xfrm>
          <a:prstGeom prst="rect">
            <a:avLst/>
          </a:prstGeom>
          <a:noFill/>
          <a:ln>
            <a:noFill/>
          </a:ln>
        </p:spPr>
        <p:txBody>
          <a:bodyPr spcFirstLastPara="1" wrap="square" lIns="91425" tIns="45700" rIns="91425" bIns="45700" anchor="t" anchorCtr="0">
            <a:noAutofit/>
          </a:bodyPr>
          <a:lstStyle/>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3600" dirty="0">
                <a:solidFill>
                  <a:schemeClr val="tx1"/>
                </a:solidFill>
              </a:rPr>
              <a:t>Have two years of experience in your license</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3600" dirty="0">
                <a:solidFill>
                  <a:schemeClr val="tx1"/>
                </a:solidFill>
              </a:rPr>
              <a:t>Complete an additional 20 hours of EMDR Consultation - all hours must occur after basic training. </a:t>
            </a:r>
          </a:p>
          <a:p>
            <a:pPr marL="1028700" lvl="1" indent="-571500" algn="l" rtl="0">
              <a:lnSpc>
                <a:spcPct val="90000"/>
              </a:lnSpc>
              <a:spcBef>
                <a:spcPts val="2000"/>
              </a:spcBef>
              <a:buClr>
                <a:srgbClr val="A8D08C"/>
              </a:buClr>
              <a:buSzPts val="4000"/>
              <a:buFont typeface="Arial" panose="020B0604020202020204" pitchFamily="34" charset="0"/>
              <a:buChar char="•"/>
            </a:pPr>
            <a:r>
              <a:rPr lang="en-US" sz="2800" b="1" dirty="0">
                <a:solidFill>
                  <a:schemeClr val="tx1"/>
                </a:solidFill>
                <a:latin typeface="Lato" panose="020F0502020204030203" pitchFamily="34" charset="0"/>
                <a:ea typeface="Lato" panose="020F0502020204030203" pitchFamily="34" charset="0"/>
                <a:cs typeface="Lato" panose="020F0502020204030203" pitchFamily="34" charset="0"/>
              </a:rPr>
              <a:t>Up to 15 of these hours can be done with a Consultant in Training. </a:t>
            </a:r>
          </a:p>
          <a:p>
            <a:pPr marL="1028700" lvl="1" indent="-571500" algn="l" rtl="0">
              <a:lnSpc>
                <a:spcPct val="90000"/>
              </a:lnSpc>
              <a:spcBef>
                <a:spcPts val="2000"/>
              </a:spcBef>
              <a:buClr>
                <a:srgbClr val="A8D08C"/>
              </a:buClr>
              <a:buSzPts val="4000"/>
              <a:buFont typeface="Arial" panose="020B0604020202020204" pitchFamily="34" charset="0"/>
              <a:buChar char="•"/>
            </a:pPr>
            <a:r>
              <a:rPr lang="en-US" sz="2800" b="1" dirty="0">
                <a:solidFill>
                  <a:schemeClr val="tx1"/>
                </a:solidFill>
                <a:latin typeface="Lato" panose="020F0502020204030203" pitchFamily="34" charset="0"/>
                <a:ea typeface="Lato" panose="020F0502020204030203" pitchFamily="34" charset="0"/>
                <a:cs typeface="Lato" panose="020F0502020204030203" pitchFamily="34" charset="0"/>
              </a:rPr>
              <a:t>Up to 10 hours can be Group</a:t>
            </a:r>
            <a:r>
              <a:rPr lang="en-US" sz="2400" b="1" dirty="0">
                <a:solidFill>
                  <a:schemeClr val="tx1"/>
                </a:solidFill>
                <a:latin typeface="Lato" panose="020F0502020204030203" pitchFamily="34" charset="0"/>
                <a:ea typeface="Lato" panose="020F0502020204030203" pitchFamily="34" charset="0"/>
                <a:cs typeface="Lato" panose="020F0502020204030203" pitchFamily="34" charset="0"/>
              </a:rPr>
              <a:t>.</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3600" dirty="0">
                <a:solidFill>
                  <a:schemeClr val="tx1"/>
                </a:solidFill>
              </a:rPr>
              <a:t>Complete 12 hours of advanced EMDR CEs</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3600" dirty="0">
                <a:solidFill>
                  <a:schemeClr val="tx1"/>
                </a:solidFill>
              </a:rPr>
              <a:t>Get 2 professional recommendation letters</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3600" dirty="0">
                <a:solidFill>
                  <a:schemeClr val="tx1"/>
                </a:solidFill>
              </a:rPr>
              <a:t>Do 50 EMDR sessions with 25 clients.</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3600" dirty="0">
                <a:solidFill>
                  <a:schemeClr val="tx1"/>
                </a:solidFill>
              </a:rPr>
              <a:t>Agree to EMDRIA policies</a:t>
            </a:r>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Tree>
    <p:extLst>
      <p:ext uri="{BB962C8B-B14F-4D97-AF65-F5344CB8AC3E}">
        <p14:creationId xmlns:p14="http://schemas.microsoft.com/office/powerpoint/2010/main" val="27697412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5715000" y="1069563"/>
            <a:ext cx="6858000" cy="997709"/>
          </a:xfrm>
          <a:prstGeom prst="rect">
            <a:avLst/>
          </a:prstGeom>
        </p:spPr>
        <p:txBody>
          <a:bodyPr vert="horz" wrap="square" lIns="0" tIns="12700" rIns="0" bIns="0" rtlCol="0">
            <a:spAutoFit/>
          </a:bodyPr>
          <a:lstStyle/>
          <a:p>
            <a:pPr marL="12700">
              <a:lnSpc>
                <a:spcPct val="100000"/>
              </a:lnSpc>
              <a:spcBef>
                <a:spcPts val="100"/>
              </a:spcBef>
            </a:pPr>
            <a:r>
              <a:rPr lang="en-US" spc="-105" dirty="0">
                <a:solidFill>
                  <a:schemeClr val="bg1"/>
                </a:solidFill>
              </a:rPr>
              <a:t>Why Get Certified?</a:t>
            </a:r>
            <a:endParaRPr spc="-95" dirty="0">
              <a:solidFill>
                <a:schemeClr val="bg1"/>
              </a:solidFill>
            </a:endParaRPr>
          </a:p>
        </p:txBody>
      </p:sp>
      <p:sp>
        <p:nvSpPr>
          <p:cNvPr id="4" name="object 4"/>
          <p:cNvSpPr/>
          <p:nvPr/>
        </p:nvSpPr>
        <p:spPr>
          <a:xfrm>
            <a:off x="3641786" y="3799043"/>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4601081" y="3292068"/>
            <a:ext cx="13679424" cy="6135378"/>
          </a:xfrm>
          <a:prstGeom prst="rect">
            <a:avLst/>
          </a:prstGeom>
          <a:noFill/>
          <a:ln>
            <a:noFill/>
          </a:ln>
        </p:spPr>
        <p:txBody>
          <a:bodyPr spcFirstLastPara="1" wrap="square" lIns="91425" tIns="45700" rIns="91425" bIns="45700" anchor="t" anchorCtr="0">
            <a:noAutofit/>
          </a:bodyPr>
          <a:lstStyle/>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3600" dirty="0">
                <a:solidFill>
                  <a:schemeClr val="tx1"/>
                </a:solidFill>
              </a:rPr>
              <a:t>When I refer to people I don’t know, I refer to </a:t>
            </a:r>
            <a:r>
              <a:rPr lang="en-US" sz="3600" u="sng" dirty="0">
                <a:solidFill>
                  <a:schemeClr val="tx1"/>
                </a:solidFill>
              </a:rPr>
              <a:t>certified clinicians</a:t>
            </a:r>
            <a:r>
              <a:rPr lang="en-US" sz="3600" dirty="0">
                <a:solidFill>
                  <a:schemeClr val="tx1"/>
                </a:solidFill>
              </a:rPr>
              <a:t> because…</a:t>
            </a:r>
          </a:p>
          <a:p>
            <a:pPr marL="1028700" lvl="1" indent="-571500" algn="l" rtl="0">
              <a:lnSpc>
                <a:spcPct val="90000"/>
              </a:lnSpc>
              <a:spcBef>
                <a:spcPts val="2000"/>
              </a:spcBef>
              <a:buClr>
                <a:srgbClr val="A8D08C"/>
              </a:buClr>
              <a:buSzPts val="4000"/>
              <a:buFont typeface="Arial" panose="020B0604020202020204" pitchFamily="34" charset="0"/>
              <a:buChar char="•"/>
            </a:pPr>
            <a:r>
              <a:rPr lang="en-US" sz="2800" b="1" dirty="0">
                <a:solidFill>
                  <a:schemeClr val="tx1"/>
                </a:solidFill>
              </a:rPr>
              <a:t>They have mastered the standard protocol.</a:t>
            </a:r>
          </a:p>
          <a:p>
            <a:pPr marL="1028700" lvl="1" indent="-571500" algn="l" rtl="0">
              <a:lnSpc>
                <a:spcPct val="90000"/>
              </a:lnSpc>
              <a:spcBef>
                <a:spcPts val="2000"/>
              </a:spcBef>
              <a:buClr>
                <a:srgbClr val="A8D08C"/>
              </a:buClr>
              <a:buSzPts val="4000"/>
              <a:buFont typeface="Arial" panose="020B0604020202020204" pitchFamily="34" charset="0"/>
              <a:buChar char="•"/>
            </a:pPr>
            <a:r>
              <a:rPr lang="en-US" sz="2800" b="1" dirty="0">
                <a:solidFill>
                  <a:schemeClr val="tx1"/>
                </a:solidFill>
              </a:rPr>
              <a:t>A consultant has signed off on their practice. </a:t>
            </a:r>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Tree>
    <p:extLst>
      <p:ext uri="{BB962C8B-B14F-4D97-AF65-F5344CB8AC3E}">
        <p14:creationId xmlns:p14="http://schemas.microsoft.com/office/powerpoint/2010/main" val="34706992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object 2">
            <a:extLst>
              <a:ext uri="{FF2B5EF4-FFF2-40B4-BE49-F238E27FC236}">
                <a16:creationId xmlns:a16="http://schemas.microsoft.com/office/drawing/2014/main" id="{65533445-D072-33DD-95BD-A384C7CEF0D1}"/>
              </a:ext>
            </a:extLst>
          </p:cNvPr>
          <p:cNvPicPr/>
          <p:nvPr/>
        </p:nvPicPr>
        <p:blipFill>
          <a:blip r:embed="rId2" cstate="print"/>
          <a:stretch>
            <a:fillRect/>
          </a:stretch>
        </p:blipFill>
        <p:spPr>
          <a:xfrm>
            <a:off x="1" y="-185057"/>
            <a:ext cx="18287999" cy="10477500"/>
          </a:xfrm>
          <a:prstGeom prst="rect">
            <a:avLst/>
          </a:prstGeom>
          <a:solidFill>
            <a:schemeClr val="bg1">
              <a:alpha val="37764"/>
            </a:schemeClr>
          </a:solidFill>
        </p:spPr>
      </p:pic>
      <p:pic>
        <p:nvPicPr>
          <p:cNvPr id="6" name="Picture 5" descr="A person working on a computer&#10;&#10;Description automatically generated with medium confidence">
            <a:extLst>
              <a:ext uri="{FF2B5EF4-FFF2-40B4-BE49-F238E27FC236}">
                <a16:creationId xmlns:a16="http://schemas.microsoft.com/office/drawing/2014/main" id="{D128DBC7-E414-E529-DD70-77C38D22EC67}"/>
              </a:ext>
            </a:extLst>
          </p:cNvPr>
          <p:cNvPicPr>
            <a:picLocks noChangeAspect="1"/>
          </p:cNvPicPr>
          <p:nvPr/>
        </p:nvPicPr>
        <p:blipFill>
          <a:blip r:embed="rId3">
            <a:alphaModFix amt="10000"/>
            <a:extLst>
              <a:ext uri="{28A0092B-C50C-407E-A947-70E740481C1C}">
                <a14:useLocalDpi xmlns:a14="http://schemas.microsoft.com/office/drawing/2010/main" val="0"/>
              </a:ext>
            </a:extLst>
          </a:blip>
          <a:stretch>
            <a:fillRect/>
          </a:stretch>
        </p:blipFill>
        <p:spPr>
          <a:xfrm>
            <a:off x="-1" y="-931907"/>
            <a:ext cx="18288000" cy="12167119"/>
          </a:xfrm>
          <a:prstGeom prst="rect">
            <a:avLst/>
          </a:prstGeom>
        </p:spPr>
      </p:pic>
      <p:sp>
        <p:nvSpPr>
          <p:cNvPr id="8" name="object 2">
            <a:extLst>
              <a:ext uri="{FF2B5EF4-FFF2-40B4-BE49-F238E27FC236}">
                <a16:creationId xmlns:a16="http://schemas.microsoft.com/office/drawing/2014/main" id="{8B2B67F4-A77D-467E-4DDB-AB519CAF3C13}"/>
              </a:ext>
            </a:extLst>
          </p:cNvPr>
          <p:cNvSpPr txBox="1">
            <a:spLocks noGrp="1"/>
          </p:cNvSpPr>
          <p:nvPr>
            <p:ph type="title"/>
          </p:nvPr>
        </p:nvSpPr>
        <p:spPr>
          <a:xfrm>
            <a:off x="5274310" y="4150893"/>
            <a:ext cx="7739380" cy="2475037"/>
          </a:xfrm>
          <a:prstGeom prst="rect">
            <a:avLst/>
          </a:prstGeom>
        </p:spPr>
        <p:txBody>
          <a:bodyPr vert="horz" wrap="square" lIns="0" tIns="12700" rIns="0" bIns="0" rtlCol="0">
            <a:spAutoFit/>
          </a:bodyPr>
          <a:lstStyle/>
          <a:p>
            <a:pPr marL="12700" algn="ctr">
              <a:lnSpc>
                <a:spcPct val="100000"/>
              </a:lnSpc>
              <a:spcBef>
                <a:spcPts val="100"/>
              </a:spcBef>
            </a:pPr>
            <a:r>
              <a:rPr lang="en-US" spc="300" dirty="0">
                <a:latin typeface="Marker Palafotz" panose="02000500000000000000" pitchFamily="2" charset="77"/>
              </a:rPr>
              <a:t>ANY QUESTIONS?</a:t>
            </a:r>
            <a:br>
              <a:rPr lang="en-US" spc="300" dirty="0">
                <a:latin typeface="Marker Palafotz" panose="02000500000000000000" pitchFamily="2" charset="77"/>
              </a:rPr>
            </a:br>
            <a:br>
              <a:rPr lang="en-US" spc="300" dirty="0">
                <a:latin typeface="Marker Palafotz" panose="02000500000000000000" pitchFamily="2" charset="77"/>
              </a:rPr>
            </a:br>
            <a:r>
              <a:rPr lang="en-US" sz="3200" spc="300" dirty="0">
                <a:latin typeface="Marker Palafotz" panose="02000500000000000000" pitchFamily="2" charset="77"/>
              </a:rPr>
              <a:t>THANKS FOR LISTENING!</a:t>
            </a:r>
          </a:p>
        </p:txBody>
      </p:sp>
      <p:sp>
        <p:nvSpPr>
          <p:cNvPr id="10" name="TextBox 9">
            <a:extLst>
              <a:ext uri="{FF2B5EF4-FFF2-40B4-BE49-F238E27FC236}">
                <a16:creationId xmlns:a16="http://schemas.microsoft.com/office/drawing/2014/main" id="{826D8600-96BE-9B82-7145-3D4F6FEA8310}"/>
              </a:ext>
            </a:extLst>
          </p:cNvPr>
          <p:cNvSpPr txBox="1"/>
          <p:nvPr/>
        </p:nvSpPr>
        <p:spPr>
          <a:xfrm>
            <a:off x="19202400" y="8181474"/>
            <a:ext cx="184731" cy="369332"/>
          </a:xfrm>
          <a:prstGeom prst="rect">
            <a:avLst/>
          </a:prstGeom>
          <a:noFill/>
        </p:spPr>
        <p:txBody>
          <a:bodyPr wrap="none" rtlCol="0">
            <a:spAutoFit/>
          </a:bodyPr>
          <a:lstStyle/>
          <a:p>
            <a:endParaRPr lang="en-US" dirty="0"/>
          </a:p>
        </p:txBody>
      </p:sp>
      <p:sp>
        <p:nvSpPr>
          <p:cNvPr id="2" name="object 3">
            <a:extLst>
              <a:ext uri="{FF2B5EF4-FFF2-40B4-BE49-F238E27FC236}">
                <a16:creationId xmlns:a16="http://schemas.microsoft.com/office/drawing/2014/main" id="{77E26546-2C9E-9463-DC87-EBA0A59397D5}"/>
              </a:ext>
            </a:extLst>
          </p:cNvPr>
          <p:cNvSpPr/>
          <p:nvPr/>
        </p:nvSpPr>
        <p:spPr>
          <a:xfrm>
            <a:off x="7448232" y="5600700"/>
            <a:ext cx="3391535" cy="0"/>
          </a:xfrm>
          <a:custGeom>
            <a:avLst/>
            <a:gdLst/>
            <a:ahLst/>
            <a:cxnLst/>
            <a:rect l="l" t="t" r="r" b="b"/>
            <a:pathLst>
              <a:path w="3391534">
                <a:moveTo>
                  <a:pt x="0" y="0"/>
                </a:moveTo>
                <a:lnTo>
                  <a:pt x="3390931" y="0"/>
                </a:lnTo>
              </a:path>
            </a:pathLst>
          </a:custGeom>
          <a:ln w="38099">
            <a:solidFill>
              <a:srgbClr val="01A0C6"/>
            </a:solidFill>
          </a:ln>
        </p:spPr>
        <p:txBody>
          <a:bodyPr wrap="square" lIns="0" tIns="0" rIns="0" bIns="0" rtlCol="0"/>
          <a:lstStyle/>
          <a:p>
            <a:endParaRPr/>
          </a:p>
        </p:txBody>
      </p:sp>
    </p:spTree>
    <p:extLst>
      <p:ext uri="{BB962C8B-B14F-4D97-AF65-F5344CB8AC3E}">
        <p14:creationId xmlns:p14="http://schemas.microsoft.com/office/powerpoint/2010/main" val="24958589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09800" y="911151"/>
            <a:ext cx="10972800" cy="997709"/>
          </a:xfrm>
          <a:prstGeom prst="rect">
            <a:avLst/>
          </a:prstGeom>
        </p:spPr>
        <p:txBody>
          <a:bodyPr vert="horz" wrap="square" lIns="0" tIns="12700" rIns="0" bIns="0" rtlCol="0">
            <a:spAutoFit/>
          </a:bodyPr>
          <a:lstStyle/>
          <a:p>
            <a:pPr marL="12700">
              <a:lnSpc>
                <a:spcPct val="100000"/>
              </a:lnSpc>
              <a:spcBef>
                <a:spcPts val="100"/>
              </a:spcBef>
            </a:pPr>
            <a:r>
              <a:rPr lang="en-US" spc="-105" dirty="0"/>
              <a:t>References</a:t>
            </a:r>
            <a:endParaRPr spc="-95" dirty="0"/>
          </a:p>
        </p:txBody>
      </p:sp>
      <p:sp>
        <p:nvSpPr>
          <p:cNvPr id="10" name="object 3">
            <a:extLst>
              <a:ext uri="{FF2B5EF4-FFF2-40B4-BE49-F238E27FC236}">
                <a16:creationId xmlns:a16="http://schemas.microsoft.com/office/drawing/2014/main" id="{7373B158-CFC2-3EFE-1CD8-D51AD5F65063}"/>
              </a:ext>
            </a:extLst>
          </p:cNvPr>
          <p:cNvSpPr/>
          <p:nvPr/>
        </p:nvSpPr>
        <p:spPr>
          <a:xfrm>
            <a:off x="2209800" y="2095500"/>
            <a:ext cx="3391535" cy="0"/>
          </a:xfrm>
          <a:custGeom>
            <a:avLst/>
            <a:gdLst/>
            <a:ahLst/>
            <a:cxnLst/>
            <a:rect l="l" t="t" r="r" b="b"/>
            <a:pathLst>
              <a:path w="3391534">
                <a:moveTo>
                  <a:pt x="0" y="0"/>
                </a:moveTo>
                <a:lnTo>
                  <a:pt x="3390931" y="0"/>
                </a:lnTo>
              </a:path>
            </a:pathLst>
          </a:custGeom>
          <a:ln w="38099">
            <a:solidFill>
              <a:srgbClr val="01A0C6"/>
            </a:solidFill>
          </a:ln>
        </p:spPr>
        <p:txBody>
          <a:bodyPr wrap="square" lIns="0" tIns="0" rIns="0" bIns="0" rtlCol="0"/>
          <a:lstStyle/>
          <a:p>
            <a:endParaRPr/>
          </a:p>
        </p:txBody>
      </p:sp>
      <p:sp>
        <p:nvSpPr>
          <p:cNvPr id="4" name="TextBox 3">
            <a:extLst>
              <a:ext uri="{FF2B5EF4-FFF2-40B4-BE49-F238E27FC236}">
                <a16:creationId xmlns:a16="http://schemas.microsoft.com/office/drawing/2014/main" id="{85C69351-D14F-3309-0DFF-22F280C7FC97}"/>
              </a:ext>
            </a:extLst>
          </p:cNvPr>
          <p:cNvSpPr txBox="1"/>
          <p:nvPr/>
        </p:nvSpPr>
        <p:spPr>
          <a:xfrm>
            <a:off x="2209800" y="2933700"/>
            <a:ext cx="15176500" cy="5943294"/>
          </a:xfrm>
          <a:prstGeom prst="rect">
            <a:avLst/>
          </a:prstGeom>
          <a:noFill/>
        </p:spPr>
        <p:txBody>
          <a:bodyPr wrap="square" rtlCol="0">
            <a:spAutoFit/>
          </a:bodyPr>
          <a:lstStyle/>
          <a:p>
            <a:pPr marL="0" marR="0" indent="0">
              <a:lnSpc>
                <a:spcPct val="107000"/>
              </a:lnSpc>
              <a:spcBef>
                <a:spcPts val="0"/>
              </a:spcBef>
              <a:spcAft>
                <a:spcPts val="800"/>
              </a:spcAft>
              <a:buNone/>
            </a:pP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EMDRIA.org</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Go With That Magazine, Fall 2020, Vol 25, Issue 3.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EMDR &amp; Racial Trauma</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Guidelines for Virtual EMDR Therapy (Spring 2020).</a:t>
            </a:r>
          </a:p>
          <a:p>
            <a:pPr marL="0" marR="0" indent="0">
              <a:lnSpc>
                <a:spcPct val="107000"/>
              </a:lnSpc>
              <a:spcBef>
                <a:spcPts val="0"/>
              </a:spcBef>
              <a:spcAft>
                <a:spcPts val="800"/>
              </a:spcAft>
              <a:buNone/>
            </a:pP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Gonzalas</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&amp; Mosquera (2012).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EMDR and Dissociation: The Progressive Approach.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A.I.</a:t>
            </a:r>
          </a:p>
          <a:p>
            <a:pPr marL="0" marR="0" indent="0">
              <a:lnSpc>
                <a:spcPct val="107000"/>
              </a:lnSpc>
              <a:spcBef>
                <a:spcPts val="0"/>
              </a:spcBef>
              <a:spcAft>
                <a:spcPts val="800"/>
              </a:spcAft>
              <a:buNone/>
            </a:pP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Jerero</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I. (2021). EMDRIA Conference Presentation Understanding the EMDR-IGTP-OTS Provided Both In-Person and Online.</a:t>
            </a:r>
          </a:p>
          <a:p>
            <a:pPr>
              <a:lnSpc>
                <a:spcPct val="107000"/>
              </a:lnSpc>
              <a:spcAft>
                <a:spcPts val="800"/>
              </a:spcAft>
            </a:pP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Matthijssen</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S. J., Brouwers, T., </a:t>
            </a: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Roozendadaal</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C. V., </a:t>
            </a: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Vuister</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T., &amp; Jongh, A. D. (2021). The effect of EMDR versus EMDR 2.0 on emotionality and vividness of aversive memories in a non-clinical sample.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European Journal of </a:t>
            </a:r>
            <a:r>
              <a:rPr lang="en-US" sz="1800" b="0" i="1" dirty="0" err="1">
                <a:effectLst/>
                <a:latin typeface="Calibri" panose="020F0502020204030204" pitchFamily="34" charset="0"/>
                <a:ea typeface="Calibri" panose="020F0502020204030204" pitchFamily="34" charset="0"/>
                <a:cs typeface="Times New Roman" panose="02020603050405020304" pitchFamily="18" charset="0"/>
              </a:rPr>
              <a:t>Psychotraumatology</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 2(1).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Oliver, E., </a:t>
            </a: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Roos</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C. D., and </a:t>
            </a: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Bexkens</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A. (2022). Eye movement desensitization and reprocessing in young children (ages 4-8) with posttraumatic stress disorder: A multiple baseline evaluation.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Child Psychiatry Human Development.</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Paulson, S. , and O’Shea, K. (2017).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When there are no words: Repairing early trauma and neglect from the attachment period with EMDR therapy.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Create Space Independent Publishing Platform. </a:t>
            </a:r>
          </a:p>
          <a:p>
            <a:pPr marL="0" marR="0" indent="0">
              <a:lnSpc>
                <a:spcPct val="107000"/>
              </a:lnSpc>
              <a:spcBef>
                <a:spcPts val="0"/>
              </a:spcBef>
              <a:spcAft>
                <a:spcPts val="8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Shapiro, F. (2018)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Eye Movement Desensitization and Reprocessing (EMDR) Therapy,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Third Edition: Basic Principles, Protocols, and Procedures. New York: Guildford Press</a:t>
            </a:r>
          </a:p>
          <a:p>
            <a:pPr marL="0" marR="0" indent="0">
              <a:lnSpc>
                <a:spcPct val="107000"/>
              </a:lnSpc>
              <a:spcBef>
                <a:spcPts val="0"/>
              </a:spcBef>
              <a:spcAft>
                <a:spcPts val="8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Shapiro, F. (2016).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Getting Past your Past: Take Control of your life with self-help techniques from EMDR therapy.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Rodale Books. </a:t>
            </a:r>
          </a:p>
          <a:p>
            <a:pPr marL="0" marR="0" indent="0">
              <a:lnSpc>
                <a:spcPct val="107000"/>
              </a:lnSpc>
              <a:spcBef>
                <a:spcPts val="0"/>
              </a:spcBef>
              <a:spcAft>
                <a:spcPts val="8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Steinberg, M., and </a:t>
            </a: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Schnall</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M. (2001).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The Stranger in the Mirror: Dissociation the hidden epidemic.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Quill. </a:t>
            </a:r>
          </a:p>
          <a:p>
            <a:endParaRPr lang="en-US" dirty="0"/>
          </a:p>
        </p:txBody>
      </p:sp>
    </p:spTree>
    <p:extLst>
      <p:ext uri="{BB962C8B-B14F-4D97-AF65-F5344CB8AC3E}">
        <p14:creationId xmlns:p14="http://schemas.microsoft.com/office/powerpoint/2010/main" val="18278402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51" name="Group 50">
            <a:extLst>
              <a:ext uri="{FF2B5EF4-FFF2-40B4-BE49-F238E27FC236}">
                <a16:creationId xmlns:a16="http://schemas.microsoft.com/office/drawing/2014/main" id="{6B37DDB1-8266-1137-980A-F556F8309E29}"/>
              </a:ext>
            </a:extLst>
          </p:cNvPr>
          <p:cNvGrpSpPr/>
          <p:nvPr/>
        </p:nvGrpSpPr>
        <p:grpSpPr>
          <a:xfrm>
            <a:off x="15488873" y="0"/>
            <a:ext cx="2799115" cy="10287000"/>
            <a:chOff x="15488873" y="0"/>
            <a:chExt cx="2799115" cy="10287000"/>
          </a:xfrm>
        </p:grpSpPr>
        <p:sp>
          <p:nvSpPr>
            <p:cNvPr id="12" name="object 3">
              <a:extLst>
                <a:ext uri="{FF2B5EF4-FFF2-40B4-BE49-F238E27FC236}">
                  <a16:creationId xmlns:a16="http://schemas.microsoft.com/office/drawing/2014/main" id="{3D5AA54F-3853-A6F8-D7A3-AAC9127110A7}"/>
                </a:ext>
              </a:extLst>
            </p:cNvPr>
            <p:cNvSpPr/>
            <p:nvPr/>
          </p:nvSpPr>
          <p:spPr>
            <a:xfrm>
              <a:off x="15488873" y="0"/>
              <a:ext cx="301625" cy="10287000"/>
            </a:xfrm>
            <a:custGeom>
              <a:avLst/>
              <a:gdLst/>
              <a:ahLst/>
              <a:cxnLst/>
              <a:rect l="l" t="t" r="r" b="b"/>
              <a:pathLst>
                <a:path w="301625" h="10287000">
                  <a:moveTo>
                    <a:pt x="0" y="10286999"/>
                  </a:moveTo>
                  <a:lnTo>
                    <a:pt x="301024" y="10286999"/>
                  </a:lnTo>
                  <a:lnTo>
                    <a:pt x="301024" y="0"/>
                  </a:lnTo>
                  <a:lnTo>
                    <a:pt x="0" y="0"/>
                  </a:lnTo>
                  <a:lnTo>
                    <a:pt x="0" y="10286999"/>
                  </a:lnTo>
                  <a:close/>
                </a:path>
              </a:pathLst>
            </a:custGeom>
            <a:solidFill>
              <a:srgbClr val="B6DECD"/>
            </a:solidFill>
          </p:spPr>
          <p:txBody>
            <a:bodyPr wrap="square" lIns="0" tIns="0" rIns="0" bIns="0" rtlCol="0"/>
            <a:lstStyle/>
            <a:p>
              <a:endParaRPr/>
            </a:p>
          </p:txBody>
        </p:sp>
        <p:sp>
          <p:nvSpPr>
            <p:cNvPr id="13" name="object 4">
              <a:extLst>
                <a:ext uri="{FF2B5EF4-FFF2-40B4-BE49-F238E27FC236}">
                  <a16:creationId xmlns:a16="http://schemas.microsoft.com/office/drawing/2014/main" id="{19B1578D-F1E1-E879-36AD-477158A08E4F}"/>
                </a:ext>
              </a:extLst>
            </p:cNvPr>
            <p:cNvSpPr/>
            <p:nvPr/>
          </p:nvSpPr>
          <p:spPr>
            <a:xfrm>
              <a:off x="15789898" y="0"/>
              <a:ext cx="2498090" cy="10284460"/>
            </a:xfrm>
            <a:custGeom>
              <a:avLst/>
              <a:gdLst/>
              <a:ahLst/>
              <a:cxnLst/>
              <a:rect l="l" t="t" r="r" b="b"/>
              <a:pathLst>
                <a:path w="2498090" h="10284460">
                  <a:moveTo>
                    <a:pt x="2498050" y="10284156"/>
                  </a:moveTo>
                  <a:lnTo>
                    <a:pt x="0" y="10284156"/>
                  </a:lnTo>
                  <a:lnTo>
                    <a:pt x="0" y="0"/>
                  </a:lnTo>
                  <a:lnTo>
                    <a:pt x="2498050" y="0"/>
                  </a:lnTo>
                  <a:lnTo>
                    <a:pt x="2498050" y="10284156"/>
                  </a:lnTo>
                  <a:close/>
                </a:path>
              </a:pathLst>
            </a:custGeom>
            <a:solidFill>
              <a:srgbClr val="01A0C6"/>
            </a:solidFill>
          </p:spPr>
          <p:txBody>
            <a:bodyPr wrap="square" lIns="0" tIns="0" rIns="0" bIns="0" rtlCol="0"/>
            <a:lstStyle/>
            <a:p>
              <a:endParaRPr/>
            </a:p>
          </p:txBody>
        </p:sp>
      </p:grpSp>
      <p:grpSp>
        <p:nvGrpSpPr>
          <p:cNvPr id="53" name="Group 52">
            <a:extLst>
              <a:ext uri="{FF2B5EF4-FFF2-40B4-BE49-F238E27FC236}">
                <a16:creationId xmlns:a16="http://schemas.microsoft.com/office/drawing/2014/main" id="{8DCAB959-7679-FD5C-04D2-93455CF9CACB}"/>
              </a:ext>
            </a:extLst>
          </p:cNvPr>
          <p:cNvGrpSpPr/>
          <p:nvPr/>
        </p:nvGrpSpPr>
        <p:grpSpPr>
          <a:xfrm>
            <a:off x="3540114" y="4765179"/>
            <a:ext cx="6096001" cy="2860695"/>
            <a:chOff x="1523999" y="4765179"/>
            <a:chExt cx="7261871" cy="2860695"/>
          </a:xfrm>
        </p:grpSpPr>
        <p:sp>
          <p:nvSpPr>
            <p:cNvPr id="16" name="object 8">
              <a:extLst>
                <a:ext uri="{FF2B5EF4-FFF2-40B4-BE49-F238E27FC236}">
                  <a16:creationId xmlns:a16="http://schemas.microsoft.com/office/drawing/2014/main" id="{39ED676E-C739-CFE9-2B18-B4B67196923A}"/>
                </a:ext>
              </a:extLst>
            </p:cNvPr>
            <p:cNvSpPr/>
            <p:nvPr/>
          </p:nvSpPr>
          <p:spPr>
            <a:xfrm>
              <a:off x="1536711" y="4765179"/>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7" name="object 9">
              <a:extLst>
                <a:ext uri="{FF2B5EF4-FFF2-40B4-BE49-F238E27FC236}">
                  <a16:creationId xmlns:a16="http://schemas.microsoft.com/office/drawing/2014/main" id="{47D0620E-F245-9DE4-6B92-1F96599B551A}"/>
                </a:ext>
              </a:extLst>
            </p:cNvPr>
            <p:cNvSpPr/>
            <p:nvPr/>
          </p:nvSpPr>
          <p:spPr>
            <a:xfrm>
              <a:off x="1523999" y="5533819"/>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8" name="object 10">
              <a:extLst>
                <a:ext uri="{FF2B5EF4-FFF2-40B4-BE49-F238E27FC236}">
                  <a16:creationId xmlns:a16="http://schemas.microsoft.com/office/drawing/2014/main" id="{9EE22EDD-8F5A-B87F-02FB-0A47436F504A}"/>
                </a:ext>
              </a:extLst>
            </p:cNvPr>
            <p:cNvSpPr/>
            <p:nvPr/>
          </p:nvSpPr>
          <p:spPr>
            <a:xfrm>
              <a:off x="1536711" y="6247884"/>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9" name="object 11">
              <a:extLst>
                <a:ext uri="{FF2B5EF4-FFF2-40B4-BE49-F238E27FC236}">
                  <a16:creationId xmlns:a16="http://schemas.microsoft.com/office/drawing/2014/main" id="{CDE4DE2F-75D4-6B75-6B8F-4541BC53B24A}"/>
                </a:ext>
              </a:extLst>
            </p:cNvPr>
            <p:cNvSpPr/>
            <p:nvPr/>
          </p:nvSpPr>
          <p:spPr>
            <a:xfrm>
              <a:off x="1524000" y="6965454"/>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20" name="object 12">
              <a:extLst>
                <a:ext uri="{FF2B5EF4-FFF2-40B4-BE49-F238E27FC236}">
                  <a16:creationId xmlns:a16="http://schemas.microsoft.com/office/drawing/2014/main" id="{2BB9F005-8ADF-F5DE-414E-FC71ED99D3C2}"/>
                </a:ext>
              </a:extLst>
            </p:cNvPr>
            <p:cNvSpPr/>
            <p:nvPr/>
          </p:nvSpPr>
          <p:spPr>
            <a:xfrm>
              <a:off x="1536711" y="7616349"/>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grpSp>
      <p:sp>
        <p:nvSpPr>
          <p:cNvPr id="21" name="object 2">
            <a:extLst>
              <a:ext uri="{FF2B5EF4-FFF2-40B4-BE49-F238E27FC236}">
                <a16:creationId xmlns:a16="http://schemas.microsoft.com/office/drawing/2014/main" id="{4E7782D2-974D-19FD-A0B7-2C380AD76291}"/>
              </a:ext>
            </a:extLst>
          </p:cNvPr>
          <p:cNvSpPr txBox="1">
            <a:spLocks noGrp="1"/>
          </p:cNvSpPr>
          <p:nvPr>
            <p:ph type="title"/>
          </p:nvPr>
        </p:nvSpPr>
        <p:spPr>
          <a:xfrm>
            <a:off x="3094689" y="1988872"/>
            <a:ext cx="7739380" cy="1000760"/>
          </a:xfrm>
          <a:prstGeom prst="rect">
            <a:avLst/>
          </a:prstGeom>
        </p:spPr>
        <p:txBody>
          <a:bodyPr vert="horz" wrap="square" lIns="0" tIns="12700" rIns="0" bIns="0" rtlCol="0">
            <a:spAutoFit/>
          </a:bodyPr>
          <a:lstStyle/>
          <a:p>
            <a:pPr marL="12700">
              <a:lnSpc>
                <a:spcPct val="100000"/>
              </a:lnSpc>
              <a:spcBef>
                <a:spcPts val="100"/>
              </a:spcBef>
            </a:pPr>
            <a:r>
              <a:rPr lang="en-US" spc="-105" dirty="0"/>
              <a:t>CONTACT US</a:t>
            </a:r>
          </a:p>
        </p:txBody>
      </p:sp>
      <p:sp>
        <p:nvSpPr>
          <p:cNvPr id="22" name="object 5">
            <a:extLst>
              <a:ext uri="{FF2B5EF4-FFF2-40B4-BE49-F238E27FC236}">
                <a16:creationId xmlns:a16="http://schemas.microsoft.com/office/drawing/2014/main" id="{4E6858E7-6385-0742-6502-BAA7839B2885}"/>
              </a:ext>
            </a:extLst>
          </p:cNvPr>
          <p:cNvSpPr txBox="1"/>
          <p:nvPr/>
        </p:nvSpPr>
        <p:spPr>
          <a:xfrm>
            <a:off x="4513617" y="4945756"/>
            <a:ext cx="6607030" cy="382156"/>
          </a:xfrm>
          <a:prstGeom prst="rect">
            <a:avLst/>
          </a:prstGeom>
        </p:spPr>
        <p:txBody>
          <a:bodyPr vert="horz" wrap="square" lIns="0" tIns="12700" rIns="0" bIns="0" rtlCol="0">
            <a:spAutoFit/>
          </a:bodyPr>
          <a:lstStyle/>
          <a:p>
            <a:pPr marR="5080"/>
            <a:r>
              <a:rPr lang="en-US" sz="2400" b="0" i="0" dirty="0">
                <a:solidFill>
                  <a:srgbClr val="404041"/>
                </a:solidFill>
                <a:effectLst/>
                <a:latin typeface="Lato" panose="020F0502020204030203" pitchFamily="34" charset="0"/>
              </a:rPr>
              <a:t>training@ccfam.com</a:t>
            </a:r>
            <a:endParaRPr lang="en-US" sz="2400" spc="-10" dirty="0">
              <a:solidFill>
                <a:srgbClr val="404041"/>
              </a:solidFill>
              <a:latin typeface="Lato"/>
              <a:cs typeface="Lato"/>
            </a:endParaRPr>
          </a:p>
        </p:txBody>
      </p:sp>
      <p:pic>
        <p:nvPicPr>
          <p:cNvPr id="37" name="Graphic 36" descr="Envelope outline">
            <a:extLst>
              <a:ext uri="{FF2B5EF4-FFF2-40B4-BE49-F238E27FC236}">
                <a16:creationId xmlns:a16="http://schemas.microsoft.com/office/drawing/2014/main" id="{AB138C23-06CF-B8A8-F8B9-EA1B641378E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538533" y="4841763"/>
            <a:ext cx="594882" cy="594882"/>
          </a:xfrm>
          <a:prstGeom prst="rect">
            <a:avLst/>
          </a:prstGeom>
        </p:spPr>
      </p:pic>
      <p:sp>
        <p:nvSpPr>
          <p:cNvPr id="38" name="object 5">
            <a:extLst>
              <a:ext uri="{FF2B5EF4-FFF2-40B4-BE49-F238E27FC236}">
                <a16:creationId xmlns:a16="http://schemas.microsoft.com/office/drawing/2014/main" id="{3BB77BF8-1077-11F1-253D-C5897BC285DF}"/>
              </a:ext>
            </a:extLst>
          </p:cNvPr>
          <p:cNvSpPr txBox="1"/>
          <p:nvPr/>
        </p:nvSpPr>
        <p:spPr>
          <a:xfrm>
            <a:off x="4513617" y="5718777"/>
            <a:ext cx="6607030" cy="382156"/>
          </a:xfrm>
          <a:prstGeom prst="rect">
            <a:avLst/>
          </a:prstGeom>
        </p:spPr>
        <p:txBody>
          <a:bodyPr vert="horz" wrap="square" lIns="0" tIns="12700" rIns="0" bIns="0" rtlCol="0">
            <a:spAutoFit/>
          </a:bodyPr>
          <a:lstStyle/>
          <a:p>
            <a:pPr marR="5080"/>
            <a:r>
              <a:rPr lang="en-US" sz="2400" b="0" i="0" dirty="0">
                <a:solidFill>
                  <a:srgbClr val="404041"/>
                </a:solidFill>
                <a:effectLst/>
                <a:latin typeface="Lato" panose="020F0502020204030203" pitchFamily="34" charset="0"/>
              </a:rPr>
              <a:t>(817) 232-9400</a:t>
            </a:r>
            <a:endParaRPr lang="en-US" sz="2400" spc="-10" dirty="0">
              <a:solidFill>
                <a:srgbClr val="404041"/>
              </a:solidFill>
              <a:latin typeface="Lato"/>
              <a:cs typeface="Lato"/>
            </a:endParaRPr>
          </a:p>
        </p:txBody>
      </p:sp>
      <p:pic>
        <p:nvPicPr>
          <p:cNvPr id="40" name="Graphic 39" descr="Telephone outline">
            <a:extLst>
              <a:ext uri="{FF2B5EF4-FFF2-40B4-BE49-F238E27FC236}">
                <a16:creationId xmlns:a16="http://schemas.microsoft.com/office/drawing/2014/main" id="{B25D3CCC-84E6-0A38-0E8E-CEE27ABCD79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33078" y="5610695"/>
            <a:ext cx="600337" cy="600337"/>
          </a:xfrm>
          <a:prstGeom prst="rect">
            <a:avLst/>
          </a:prstGeom>
        </p:spPr>
      </p:pic>
      <p:sp>
        <p:nvSpPr>
          <p:cNvPr id="41" name="object 5">
            <a:extLst>
              <a:ext uri="{FF2B5EF4-FFF2-40B4-BE49-F238E27FC236}">
                <a16:creationId xmlns:a16="http://schemas.microsoft.com/office/drawing/2014/main" id="{C11EDD39-0064-7D26-83FB-8669165CBE15}"/>
              </a:ext>
            </a:extLst>
          </p:cNvPr>
          <p:cNvSpPr txBox="1"/>
          <p:nvPr/>
        </p:nvSpPr>
        <p:spPr>
          <a:xfrm>
            <a:off x="4513617" y="6448596"/>
            <a:ext cx="6607030" cy="382156"/>
          </a:xfrm>
          <a:prstGeom prst="rect">
            <a:avLst/>
          </a:prstGeom>
        </p:spPr>
        <p:txBody>
          <a:bodyPr vert="horz" wrap="square" lIns="0" tIns="12700" rIns="0" bIns="0" rtlCol="0">
            <a:spAutoFit/>
          </a:bodyPr>
          <a:lstStyle/>
          <a:p>
            <a:pPr marR="5080"/>
            <a:r>
              <a:rPr lang="en-US" sz="2400" b="0" i="0" dirty="0">
                <a:solidFill>
                  <a:srgbClr val="404041"/>
                </a:solidFill>
                <a:effectLst/>
                <a:latin typeface="Lato" panose="020F0502020204030203" pitchFamily="34" charset="0"/>
              </a:rPr>
              <a:t>(817) 232-9403</a:t>
            </a:r>
            <a:endParaRPr lang="en-US" sz="2400" spc="-10" dirty="0">
              <a:solidFill>
                <a:srgbClr val="404041"/>
              </a:solidFill>
              <a:latin typeface="Lato"/>
              <a:cs typeface="Lato"/>
            </a:endParaRPr>
          </a:p>
        </p:txBody>
      </p:sp>
      <p:pic>
        <p:nvPicPr>
          <p:cNvPr id="43" name="Graphic 42" descr="Printer outline">
            <a:extLst>
              <a:ext uri="{FF2B5EF4-FFF2-40B4-BE49-F238E27FC236}">
                <a16:creationId xmlns:a16="http://schemas.microsoft.com/office/drawing/2014/main" id="{80075292-F2BE-739E-85D4-020317A91F1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533078" y="6313422"/>
            <a:ext cx="594882" cy="594882"/>
          </a:xfrm>
          <a:prstGeom prst="rect">
            <a:avLst/>
          </a:prstGeom>
        </p:spPr>
      </p:pic>
      <p:sp>
        <p:nvSpPr>
          <p:cNvPr id="44" name="object 5">
            <a:extLst>
              <a:ext uri="{FF2B5EF4-FFF2-40B4-BE49-F238E27FC236}">
                <a16:creationId xmlns:a16="http://schemas.microsoft.com/office/drawing/2014/main" id="{07D8D371-EA29-7872-AA1D-BEC9C82CB205}"/>
              </a:ext>
            </a:extLst>
          </p:cNvPr>
          <p:cNvSpPr txBox="1"/>
          <p:nvPr/>
        </p:nvSpPr>
        <p:spPr>
          <a:xfrm>
            <a:off x="4517891" y="3899366"/>
            <a:ext cx="7293109" cy="751488"/>
          </a:xfrm>
          <a:prstGeom prst="rect">
            <a:avLst/>
          </a:prstGeom>
        </p:spPr>
        <p:txBody>
          <a:bodyPr vert="horz" wrap="square" lIns="0" tIns="12700" rIns="0" bIns="0" rtlCol="0">
            <a:spAutoFit/>
          </a:bodyPr>
          <a:lstStyle/>
          <a:p>
            <a:pPr marR="5080"/>
            <a:r>
              <a:rPr lang="en-US" sz="2400" b="0" i="0" dirty="0">
                <a:solidFill>
                  <a:srgbClr val="404041"/>
                </a:solidFill>
                <a:effectLst/>
                <a:latin typeface="Lato" panose="020F0502020204030203" pitchFamily="34" charset="0"/>
              </a:rPr>
              <a:t>4500 Mercantile Plaza Dr, Ste. 307</a:t>
            </a:r>
            <a:br>
              <a:rPr lang="en-US" sz="2400" b="0" i="0" dirty="0">
                <a:solidFill>
                  <a:srgbClr val="404041"/>
                </a:solidFill>
                <a:effectLst/>
                <a:latin typeface="Lato" panose="020F0502020204030203" pitchFamily="34" charset="0"/>
              </a:rPr>
            </a:br>
            <a:r>
              <a:rPr lang="en-US" sz="2400" b="0" i="0" dirty="0">
                <a:solidFill>
                  <a:srgbClr val="404041"/>
                </a:solidFill>
                <a:effectLst/>
                <a:latin typeface="Lato" panose="020F0502020204030203" pitchFamily="34" charset="0"/>
              </a:rPr>
              <a:t>Fort Worth TX 76137</a:t>
            </a:r>
            <a:endParaRPr lang="en-US" sz="2400" spc="-10" dirty="0">
              <a:solidFill>
                <a:srgbClr val="404041"/>
              </a:solidFill>
              <a:latin typeface="Lato"/>
              <a:cs typeface="Lato"/>
            </a:endParaRPr>
          </a:p>
        </p:txBody>
      </p:sp>
      <p:pic>
        <p:nvPicPr>
          <p:cNvPr id="47" name="Graphic 46" descr="Marker outline">
            <a:extLst>
              <a:ext uri="{FF2B5EF4-FFF2-40B4-BE49-F238E27FC236}">
                <a16:creationId xmlns:a16="http://schemas.microsoft.com/office/drawing/2014/main" id="{4B36699D-BCE9-1D36-C443-0027A4D2BE82}"/>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522106" y="3991159"/>
            <a:ext cx="594319" cy="594319"/>
          </a:xfrm>
          <a:prstGeom prst="rect">
            <a:avLst/>
          </a:prstGeom>
        </p:spPr>
      </p:pic>
      <p:sp>
        <p:nvSpPr>
          <p:cNvPr id="48" name="object 5">
            <a:extLst>
              <a:ext uri="{FF2B5EF4-FFF2-40B4-BE49-F238E27FC236}">
                <a16:creationId xmlns:a16="http://schemas.microsoft.com/office/drawing/2014/main" id="{5F4D522C-A3E7-F89C-0A49-D623D5AEA05E}"/>
              </a:ext>
            </a:extLst>
          </p:cNvPr>
          <p:cNvSpPr txBox="1"/>
          <p:nvPr/>
        </p:nvSpPr>
        <p:spPr>
          <a:xfrm>
            <a:off x="4513617" y="7090586"/>
            <a:ext cx="6607030" cy="382156"/>
          </a:xfrm>
          <a:prstGeom prst="rect">
            <a:avLst/>
          </a:prstGeom>
        </p:spPr>
        <p:txBody>
          <a:bodyPr vert="horz" wrap="square" lIns="0" tIns="12700" rIns="0" bIns="0" rtlCol="0">
            <a:spAutoFit/>
          </a:bodyPr>
          <a:lstStyle/>
          <a:p>
            <a:pPr marR="5080"/>
            <a:r>
              <a:rPr lang="en-US" sz="2400" b="0" i="0" dirty="0">
                <a:solidFill>
                  <a:srgbClr val="404041"/>
                </a:solidFill>
                <a:effectLst/>
                <a:latin typeface="Lato" panose="020F0502020204030203" pitchFamily="34" charset="0"/>
              </a:rPr>
              <a:t>training.ccfam.com</a:t>
            </a:r>
            <a:endParaRPr lang="en-US" sz="2400" spc="-10" dirty="0">
              <a:solidFill>
                <a:srgbClr val="404041"/>
              </a:solidFill>
              <a:latin typeface="Lato"/>
              <a:cs typeface="Lato"/>
            </a:endParaRPr>
          </a:p>
        </p:txBody>
      </p:sp>
      <p:pic>
        <p:nvPicPr>
          <p:cNvPr id="50" name="Graphic 49" descr="Internet outline">
            <a:extLst>
              <a:ext uri="{FF2B5EF4-FFF2-40B4-BE49-F238E27FC236}">
                <a16:creationId xmlns:a16="http://schemas.microsoft.com/office/drawing/2014/main" id="{1A5FC42B-DD1E-16BF-FA5B-8244110CA227}"/>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547412" y="6984504"/>
            <a:ext cx="594319" cy="594319"/>
          </a:xfrm>
          <a:prstGeom prst="rect">
            <a:avLst/>
          </a:prstGeom>
        </p:spPr>
      </p:pic>
    </p:spTree>
    <p:extLst>
      <p:ext uri="{BB962C8B-B14F-4D97-AF65-F5344CB8AC3E}">
        <p14:creationId xmlns:p14="http://schemas.microsoft.com/office/powerpoint/2010/main" val="3274141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1"/>
            <a:ext cx="1983739" cy="10287000"/>
            <a:chOff x="0" y="1"/>
            <a:chExt cx="1983739" cy="10287000"/>
          </a:xfrm>
        </p:grpSpPr>
        <p:sp>
          <p:nvSpPr>
            <p:cNvPr id="3" name="object 3"/>
            <p:cNvSpPr/>
            <p:nvPr/>
          </p:nvSpPr>
          <p:spPr>
            <a:xfrm>
              <a:off x="0" y="1"/>
              <a:ext cx="1828800" cy="10287000"/>
            </a:xfrm>
            <a:custGeom>
              <a:avLst/>
              <a:gdLst/>
              <a:ahLst/>
              <a:cxnLst/>
              <a:rect l="l" t="t" r="r" b="b"/>
              <a:pathLst>
                <a:path w="1828800" h="10287000">
                  <a:moveTo>
                    <a:pt x="1828799" y="10286999"/>
                  </a:moveTo>
                  <a:lnTo>
                    <a:pt x="0" y="10286999"/>
                  </a:lnTo>
                  <a:lnTo>
                    <a:pt x="0" y="0"/>
                  </a:lnTo>
                  <a:lnTo>
                    <a:pt x="1828799" y="0"/>
                  </a:lnTo>
                  <a:lnTo>
                    <a:pt x="1828799" y="10286999"/>
                  </a:lnTo>
                  <a:close/>
                </a:path>
              </a:pathLst>
            </a:custGeom>
            <a:solidFill>
              <a:srgbClr val="01A0C6"/>
            </a:solidFill>
          </p:spPr>
          <p:txBody>
            <a:bodyPr wrap="square" lIns="0" tIns="0" rIns="0" bIns="0" rtlCol="0"/>
            <a:lstStyle/>
            <a:p>
              <a:endParaRPr dirty="0"/>
            </a:p>
          </p:txBody>
        </p:sp>
        <p:sp>
          <p:nvSpPr>
            <p:cNvPr id="4" name="object 4"/>
            <p:cNvSpPr/>
            <p:nvPr/>
          </p:nvSpPr>
          <p:spPr>
            <a:xfrm>
              <a:off x="1678459" y="3290173"/>
              <a:ext cx="304800" cy="6997065"/>
            </a:xfrm>
            <a:custGeom>
              <a:avLst/>
              <a:gdLst/>
              <a:ahLst/>
              <a:cxnLst/>
              <a:rect l="l" t="t" r="r" b="b"/>
              <a:pathLst>
                <a:path w="304800" h="6997065">
                  <a:moveTo>
                    <a:pt x="0" y="0"/>
                  </a:moveTo>
                  <a:lnTo>
                    <a:pt x="304799" y="0"/>
                  </a:lnTo>
                  <a:lnTo>
                    <a:pt x="304799" y="6996826"/>
                  </a:lnTo>
                  <a:lnTo>
                    <a:pt x="0" y="6996826"/>
                  </a:lnTo>
                  <a:lnTo>
                    <a:pt x="0" y="0"/>
                  </a:lnTo>
                  <a:close/>
                </a:path>
              </a:pathLst>
            </a:custGeom>
            <a:solidFill>
              <a:srgbClr val="B6DECD"/>
            </a:solidFill>
          </p:spPr>
          <p:txBody>
            <a:bodyPr wrap="square" lIns="0" tIns="0" rIns="0" bIns="0" rtlCol="0"/>
            <a:lstStyle/>
            <a:p>
              <a:endParaRPr/>
            </a:p>
          </p:txBody>
        </p:sp>
      </p:grpSp>
      <p:sp>
        <p:nvSpPr>
          <p:cNvPr id="9" name="object 9"/>
          <p:cNvSpPr/>
          <p:nvPr/>
        </p:nvSpPr>
        <p:spPr>
          <a:xfrm>
            <a:off x="4483088" y="4069307"/>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0" name="object 10"/>
          <p:cNvSpPr/>
          <p:nvPr/>
        </p:nvSpPr>
        <p:spPr>
          <a:xfrm>
            <a:off x="4495800" y="4821782"/>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1" name="object 11"/>
          <p:cNvSpPr/>
          <p:nvPr/>
        </p:nvSpPr>
        <p:spPr>
          <a:xfrm>
            <a:off x="4483087" y="5776794"/>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2" name="object 12"/>
          <p:cNvSpPr/>
          <p:nvPr/>
        </p:nvSpPr>
        <p:spPr>
          <a:xfrm>
            <a:off x="4483086" y="6595271"/>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3" name="object 13"/>
          <p:cNvSpPr txBox="1">
            <a:spLocks noGrp="1"/>
          </p:cNvSpPr>
          <p:nvPr>
            <p:ph type="title"/>
          </p:nvPr>
        </p:nvSpPr>
        <p:spPr>
          <a:xfrm>
            <a:off x="3930110" y="1433117"/>
            <a:ext cx="9557289" cy="997709"/>
          </a:xfrm>
          <a:prstGeom prst="rect">
            <a:avLst/>
          </a:prstGeom>
        </p:spPr>
        <p:txBody>
          <a:bodyPr vert="horz" wrap="square" lIns="0" tIns="12700" rIns="0" bIns="0" rtlCol="0">
            <a:spAutoFit/>
          </a:bodyPr>
          <a:lstStyle/>
          <a:p>
            <a:pPr marL="12700">
              <a:lnSpc>
                <a:spcPct val="100000"/>
              </a:lnSpc>
              <a:spcBef>
                <a:spcPts val="100"/>
              </a:spcBef>
            </a:pPr>
            <a:r>
              <a:rPr lang="en-US" spc="-105" dirty="0"/>
              <a:t>SCHEDULE FOR TODAY</a:t>
            </a:r>
            <a:endParaRPr spc="-110" dirty="0"/>
          </a:p>
        </p:txBody>
      </p:sp>
      <p:sp>
        <p:nvSpPr>
          <p:cNvPr id="6" name="TextBox 5">
            <a:extLst>
              <a:ext uri="{FF2B5EF4-FFF2-40B4-BE49-F238E27FC236}">
                <a16:creationId xmlns:a16="http://schemas.microsoft.com/office/drawing/2014/main" id="{8543FB1A-68A6-6587-7579-9449E42169F5}"/>
              </a:ext>
            </a:extLst>
          </p:cNvPr>
          <p:cNvSpPr txBox="1"/>
          <p:nvPr/>
        </p:nvSpPr>
        <p:spPr>
          <a:xfrm>
            <a:off x="4483086" y="2443945"/>
            <a:ext cx="12002487" cy="6847580"/>
          </a:xfrm>
          <a:prstGeom prst="rect">
            <a:avLst/>
          </a:prstGeom>
          <a:noFill/>
        </p:spPr>
        <p:txBody>
          <a:bodyPr wrap="square" rtlCol="0">
            <a:spAutoFit/>
          </a:bodyPr>
          <a:lstStyle/>
          <a:p>
            <a:pPr algn="ctr">
              <a:lnSpc>
                <a:spcPct val="200000"/>
              </a:lnSpc>
            </a:pPr>
            <a:endParaRPr lang="en-US" sz="2800" dirty="0">
              <a:latin typeface="Lato Medium" panose="020F0502020204030203" pitchFamily="34" charset="0"/>
              <a:ea typeface="Lato Medium" panose="020F0502020204030203" pitchFamily="34" charset="0"/>
              <a:cs typeface="Lato Medium" panose="020F0502020204030203" pitchFamily="34" charset="0"/>
            </a:endParaRP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8:30 am - 10:30 am, EMDR from start to finish</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10:30 am - 10:45 am, Break</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10:45 am - 12:15 pm, Considerations for specific populations</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12:15 pm - 12:45 pm, Break</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12:45 pm - 2:15 pm, Considerations for specific diagnoses</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2:15 pm - 2:30 pm, Break</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 2:30 pm - 5:30 pm, You as an EMDR therapist. </a:t>
            </a:r>
          </a:p>
        </p:txBody>
      </p:sp>
      <p:sp>
        <p:nvSpPr>
          <p:cNvPr id="14" name="object 8">
            <a:extLst>
              <a:ext uri="{FF2B5EF4-FFF2-40B4-BE49-F238E27FC236}">
                <a16:creationId xmlns:a16="http://schemas.microsoft.com/office/drawing/2014/main" id="{33C5BACC-F698-0002-DCE6-376F29178CD2}"/>
              </a:ext>
            </a:extLst>
          </p:cNvPr>
          <p:cNvSpPr/>
          <p:nvPr/>
        </p:nvSpPr>
        <p:spPr>
          <a:xfrm>
            <a:off x="4511565" y="8327873"/>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5" name="object 8">
            <a:extLst>
              <a:ext uri="{FF2B5EF4-FFF2-40B4-BE49-F238E27FC236}">
                <a16:creationId xmlns:a16="http://schemas.microsoft.com/office/drawing/2014/main" id="{AC3FAF66-C8AE-116C-5A6A-961D18613A0E}"/>
              </a:ext>
            </a:extLst>
          </p:cNvPr>
          <p:cNvSpPr/>
          <p:nvPr/>
        </p:nvSpPr>
        <p:spPr>
          <a:xfrm>
            <a:off x="4537841" y="9235709"/>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6" name="object 8">
            <a:extLst>
              <a:ext uri="{FF2B5EF4-FFF2-40B4-BE49-F238E27FC236}">
                <a16:creationId xmlns:a16="http://schemas.microsoft.com/office/drawing/2014/main" id="{4DB1AE59-118C-8F83-47F0-188D6F7EB2A4}"/>
              </a:ext>
            </a:extLst>
          </p:cNvPr>
          <p:cNvSpPr/>
          <p:nvPr/>
        </p:nvSpPr>
        <p:spPr>
          <a:xfrm>
            <a:off x="4511565" y="7420037"/>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18287999" cy="10286999"/>
          </a:xfrm>
          <a:prstGeom prst="rect">
            <a:avLst/>
          </a:prstGeom>
        </p:spPr>
      </p:pic>
      <p:sp>
        <p:nvSpPr>
          <p:cNvPr id="6" name="object 6"/>
          <p:cNvSpPr/>
          <p:nvPr/>
        </p:nvSpPr>
        <p:spPr>
          <a:xfrm>
            <a:off x="1678459" y="4005416"/>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4709284" y="4061806"/>
            <a:ext cx="10852689" cy="1028487"/>
          </a:xfrm>
          <a:prstGeom prst="rect">
            <a:avLst/>
          </a:prstGeom>
        </p:spPr>
        <p:txBody>
          <a:bodyPr vert="horz" wrap="square" lIns="0" tIns="12700" rIns="0" bIns="0" rtlCol="0">
            <a:spAutoFit/>
          </a:bodyPr>
          <a:lstStyle/>
          <a:p>
            <a:r>
              <a:rPr lang="en-US" sz="66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What is EMDR? </a:t>
            </a:r>
            <a:endParaRPr lang="tr-TR" sz="66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Tree>
    <p:extLst>
      <p:ext uri="{BB962C8B-B14F-4D97-AF65-F5344CB8AC3E}">
        <p14:creationId xmlns:p14="http://schemas.microsoft.com/office/powerpoint/2010/main" val="3769868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6172200" y="1234914"/>
            <a:ext cx="9236676" cy="997709"/>
          </a:xfrm>
          <a:prstGeom prst="rect">
            <a:avLst/>
          </a:prstGeom>
        </p:spPr>
        <p:txBody>
          <a:bodyPr vert="horz" wrap="square" lIns="0" tIns="12700" rIns="0" bIns="0" rtlCol="0">
            <a:spAutoFit/>
          </a:bodyPr>
          <a:lstStyle/>
          <a:p>
            <a:pPr marL="12700">
              <a:lnSpc>
                <a:spcPct val="100000"/>
              </a:lnSpc>
              <a:spcBef>
                <a:spcPts val="100"/>
              </a:spcBef>
            </a:pPr>
            <a:r>
              <a:rPr lang="en-US" sz="6200" spc="-105" dirty="0">
                <a:solidFill>
                  <a:schemeClr val="bg1"/>
                </a:solidFill>
              </a:rPr>
              <a:t>What is EMDR?</a:t>
            </a:r>
            <a:endParaRPr sz="6200" spc="-95" dirty="0">
              <a:solidFill>
                <a:schemeClr val="bg1"/>
              </a:solidFill>
            </a:endParaRPr>
          </a:p>
        </p:txBody>
      </p:sp>
      <p:sp>
        <p:nvSpPr>
          <p:cNvPr id="4" name="object 4"/>
          <p:cNvSpPr/>
          <p:nvPr/>
        </p:nvSpPr>
        <p:spPr>
          <a:xfrm>
            <a:off x="4251387" y="3798570"/>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5217780" y="3480654"/>
            <a:ext cx="13679424" cy="6135378"/>
          </a:xfrm>
          <a:prstGeom prst="rect">
            <a:avLst/>
          </a:prstGeom>
          <a:noFill/>
          <a:ln>
            <a:noFill/>
          </a:ln>
        </p:spPr>
        <p:txBody>
          <a:bodyPr spcFirstLastPara="1" wrap="square" lIns="91425" tIns="45700" rIns="91425" bIns="45700" anchor="t" anchorCtr="0">
            <a:noAutofit/>
          </a:bodyPr>
          <a:lstStyle/>
          <a:p>
            <a:pPr marL="457200" lvl="0" indent="-457200" algn="l" rtl="0">
              <a:lnSpc>
                <a:spcPct val="150000"/>
              </a:lnSpc>
              <a:spcBef>
                <a:spcPts val="0"/>
              </a:spcBef>
              <a:spcAft>
                <a:spcPts val="0"/>
              </a:spcAft>
              <a:buClr>
                <a:srgbClr val="A8D08C"/>
              </a:buClr>
              <a:buSzPts val="4000"/>
              <a:buFont typeface="Arial" panose="020B0604020202020204" pitchFamily="34" charset="0"/>
              <a:buChar char="•"/>
            </a:pPr>
            <a:r>
              <a:rPr lang="en-US" sz="2800" b="0" dirty="0">
                <a:solidFill>
                  <a:schemeClr val="tx1"/>
                </a:solidFill>
                <a:latin typeface="Lato" panose="020F0502020204030203" pitchFamily="34" charset="0"/>
                <a:ea typeface="Lato" panose="020F0502020204030203" pitchFamily="34" charset="0"/>
                <a:cs typeface="Lato" panose="020F0502020204030203" pitchFamily="34" charset="0"/>
              </a:rPr>
              <a:t>   Eye Movement Desensitization Reprocessing </a:t>
            </a:r>
            <a:endParaRPr sz="2800" b="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457200" lvl="0" indent="-457200" algn="l" rtl="0">
              <a:lnSpc>
                <a:spcPct val="150000"/>
              </a:lnSpc>
              <a:spcBef>
                <a:spcPts val="2000"/>
              </a:spcBef>
              <a:spcAft>
                <a:spcPts val="0"/>
              </a:spcAft>
              <a:buClr>
                <a:srgbClr val="A8D08C"/>
              </a:buClr>
              <a:buSzPts val="4000"/>
              <a:buFont typeface="Arial" panose="020B0604020202020204" pitchFamily="34" charset="0"/>
              <a:buChar char="•"/>
            </a:pPr>
            <a:r>
              <a:rPr lang="en-US" sz="2800" b="0" dirty="0">
                <a:solidFill>
                  <a:schemeClr val="tx1"/>
                </a:solidFill>
                <a:latin typeface="Lato" panose="020F0502020204030203" pitchFamily="34" charset="0"/>
                <a:ea typeface="Lato" panose="020F0502020204030203" pitchFamily="34" charset="0"/>
                <a:cs typeface="Lato" panose="020F0502020204030203" pitchFamily="34" charset="0"/>
              </a:rPr>
              <a:t>   Three-Pronged Approach </a:t>
            </a:r>
            <a:endParaRPr sz="2800" b="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2286000" lvl="2" indent="-457200" algn="l" rtl="0">
              <a:lnSpc>
                <a:spcPct val="150000"/>
              </a:lnSpc>
              <a:spcBef>
                <a:spcPts val="1000"/>
              </a:spcBef>
              <a:spcAft>
                <a:spcPts val="0"/>
              </a:spcAft>
              <a:buClr>
                <a:srgbClr val="A8D08C"/>
              </a:buClr>
              <a:buSzPct val="100000"/>
              <a:buFont typeface="Wingdings" pitchFamily="2" charset="2"/>
              <a:buChar char="Ø"/>
            </a:pPr>
            <a:r>
              <a:rPr lang="en-US" sz="2800" dirty="0">
                <a:solidFill>
                  <a:schemeClr val="tx1"/>
                </a:solidFill>
                <a:latin typeface="Lato" panose="020F0502020204030203" pitchFamily="34" charset="0"/>
                <a:ea typeface="Lato" panose="020F0502020204030203" pitchFamily="34" charset="0"/>
                <a:cs typeface="Lato" panose="020F0502020204030203" pitchFamily="34" charset="0"/>
              </a:rPr>
              <a:t>Past</a:t>
            </a:r>
            <a:endParaRPr sz="28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2286000" lvl="2" indent="-457200" algn="l" rtl="0">
              <a:lnSpc>
                <a:spcPct val="150000"/>
              </a:lnSpc>
              <a:spcBef>
                <a:spcPts val="1000"/>
              </a:spcBef>
              <a:spcAft>
                <a:spcPts val="0"/>
              </a:spcAft>
              <a:buClr>
                <a:srgbClr val="A8D08C"/>
              </a:buClr>
              <a:buSzPct val="100000"/>
              <a:buFont typeface="Wingdings" pitchFamily="2" charset="2"/>
              <a:buChar char="Ø"/>
            </a:pPr>
            <a:r>
              <a:rPr lang="en-US" sz="2800" dirty="0">
                <a:solidFill>
                  <a:schemeClr val="tx1"/>
                </a:solidFill>
                <a:latin typeface="Lato" panose="020F0502020204030203" pitchFamily="34" charset="0"/>
                <a:ea typeface="Lato" panose="020F0502020204030203" pitchFamily="34" charset="0"/>
                <a:cs typeface="Lato" panose="020F0502020204030203" pitchFamily="34" charset="0"/>
              </a:rPr>
              <a:t>Present triggers</a:t>
            </a:r>
            <a:endParaRPr sz="28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2286000" lvl="2" indent="-457200" algn="l" rtl="0">
              <a:lnSpc>
                <a:spcPct val="150000"/>
              </a:lnSpc>
              <a:spcBef>
                <a:spcPts val="1000"/>
              </a:spcBef>
              <a:spcAft>
                <a:spcPts val="0"/>
              </a:spcAft>
              <a:buClr>
                <a:srgbClr val="A8D08C"/>
              </a:buClr>
              <a:buSzPct val="100000"/>
              <a:buFont typeface="Wingdings" pitchFamily="2" charset="2"/>
              <a:buChar char="Ø"/>
            </a:pPr>
            <a:r>
              <a:rPr lang="en-US" sz="2800" dirty="0">
                <a:solidFill>
                  <a:schemeClr val="tx1"/>
                </a:solidFill>
                <a:latin typeface="Lato" panose="020F0502020204030203" pitchFamily="34" charset="0"/>
                <a:ea typeface="Lato" panose="020F0502020204030203" pitchFamily="34" charset="0"/>
                <a:cs typeface="Lato" panose="020F0502020204030203" pitchFamily="34" charset="0"/>
              </a:rPr>
              <a:t>Future</a:t>
            </a:r>
            <a:endParaRPr sz="28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457200" lvl="0" indent="-457200" algn="l" rtl="0">
              <a:lnSpc>
                <a:spcPct val="150000"/>
              </a:lnSpc>
              <a:spcBef>
                <a:spcPts val="2000"/>
              </a:spcBef>
              <a:spcAft>
                <a:spcPts val="0"/>
              </a:spcAft>
              <a:buClr>
                <a:srgbClr val="A8D08C"/>
              </a:buClr>
              <a:buSzPts val="4000"/>
              <a:buFont typeface="Arial" panose="020B0604020202020204" pitchFamily="34" charset="0"/>
              <a:buChar char="•"/>
            </a:pPr>
            <a:r>
              <a:rPr lang="en-US" sz="2800" b="0" dirty="0">
                <a:solidFill>
                  <a:schemeClr val="tx1"/>
                </a:solidFill>
                <a:latin typeface="Lato" panose="020F0502020204030203" pitchFamily="34" charset="0"/>
                <a:ea typeface="Lato" panose="020F0502020204030203" pitchFamily="34" charset="0"/>
                <a:cs typeface="Lato" panose="020F0502020204030203" pitchFamily="34" charset="0"/>
              </a:rPr>
              <a:t>   Grounded in the AIP Model</a:t>
            </a:r>
            <a:endParaRPr sz="2800" b="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457200" lvl="0" indent="-457200" algn="l" rtl="0">
              <a:lnSpc>
                <a:spcPct val="150000"/>
              </a:lnSpc>
              <a:spcBef>
                <a:spcPts val="2000"/>
              </a:spcBef>
              <a:spcAft>
                <a:spcPts val="0"/>
              </a:spcAft>
              <a:buClr>
                <a:srgbClr val="A8D08C"/>
              </a:buClr>
              <a:buSzPts val="4000"/>
              <a:buFont typeface="Arial" panose="020B0604020202020204" pitchFamily="34" charset="0"/>
              <a:buChar char="•"/>
            </a:pPr>
            <a:r>
              <a:rPr lang="en-US" sz="2800" b="0" dirty="0">
                <a:solidFill>
                  <a:schemeClr val="tx1"/>
                </a:solidFill>
                <a:latin typeface="Lato" panose="020F0502020204030203" pitchFamily="34" charset="0"/>
                <a:ea typeface="Lato" panose="020F0502020204030203" pitchFamily="34" charset="0"/>
                <a:cs typeface="Lato" panose="020F0502020204030203" pitchFamily="34" charset="0"/>
              </a:rPr>
              <a:t>   8 Phase Model</a:t>
            </a:r>
            <a:endParaRPr sz="2800" b="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371600" lvl="1" indent="-254000" algn="l" rtl="0">
              <a:lnSpc>
                <a:spcPct val="90000"/>
              </a:lnSpc>
              <a:spcBef>
                <a:spcPts val="1000"/>
              </a:spcBef>
              <a:spcAft>
                <a:spcPts val="0"/>
              </a:spcAft>
              <a:buClr>
                <a:srgbClr val="A8D08C"/>
              </a:buClr>
              <a:buSzPts val="3200"/>
              <a:buFont typeface="Noto Sans Symbols"/>
              <a:buNone/>
            </a:pPr>
            <a:endParaRPr sz="3200" dirty="0"/>
          </a:p>
          <a:p>
            <a:pPr marL="914400" lvl="1" indent="0" algn="l" rtl="0">
              <a:lnSpc>
                <a:spcPct val="90000"/>
              </a:lnSpc>
              <a:spcBef>
                <a:spcPts val="1000"/>
              </a:spcBef>
              <a:spcAft>
                <a:spcPts val="0"/>
              </a:spcAft>
              <a:buClr>
                <a:srgbClr val="A8D08C"/>
              </a:buClr>
              <a:buSzPts val="3200"/>
              <a:buNone/>
            </a:pPr>
            <a:endParaRPr sz="3200" dirty="0"/>
          </a:p>
          <a:p>
            <a:pPr marL="0" lvl="0" indent="0" algn="l" rtl="0">
              <a:lnSpc>
                <a:spcPct val="90000"/>
              </a:lnSpc>
              <a:spcBef>
                <a:spcPts val="2000"/>
              </a:spcBef>
              <a:spcAft>
                <a:spcPts val="0"/>
              </a:spcAft>
              <a:buClr>
                <a:srgbClr val="A8D08C"/>
              </a:buClr>
              <a:buSzPts val="4000"/>
              <a:buNone/>
            </a:pPr>
            <a:endParaRPr sz="4000" dirty="0"/>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
        <p:nvSpPr>
          <p:cNvPr id="5" name="object 6">
            <a:extLst>
              <a:ext uri="{FF2B5EF4-FFF2-40B4-BE49-F238E27FC236}">
                <a16:creationId xmlns:a16="http://schemas.microsoft.com/office/drawing/2014/main" id="{0D293410-0DC6-3D6E-52A5-23D9857B3F1E}"/>
              </a:ext>
            </a:extLst>
          </p:cNvPr>
          <p:cNvSpPr/>
          <p:nvPr/>
        </p:nvSpPr>
        <p:spPr>
          <a:xfrm>
            <a:off x="877603" y="9429385"/>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7" name="object 7">
            <a:extLst>
              <a:ext uri="{FF2B5EF4-FFF2-40B4-BE49-F238E27FC236}">
                <a16:creationId xmlns:a16="http://schemas.microsoft.com/office/drawing/2014/main" id="{6E65A3B1-798C-7393-79DA-1F44A8A52FE0}"/>
              </a:ext>
            </a:extLst>
          </p:cNvPr>
          <p:cNvPicPr/>
          <p:nvPr/>
        </p:nvPicPr>
        <p:blipFill>
          <a:blip r:embed="rId3" cstate="print"/>
          <a:stretch>
            <a:fillRect/>
          </a:stretch>
        </p:blipFill>
        <p:spPr>
          <a:xfrm>
            <a:off x="2151347" y="9427446"/>
            <a:ext cx="1795239" cy="349962"/>
          </a:xfrm>
          <a:prstGeom prst="rect">
            <a:avLst/>
          </a:prstGeom>
        </p:spPr>
      </p:pic>
      <p:sp>
        <p:nvSpPr>
          <p:cNvPr id="8" name="object 10">
            <a:extLst>
              <a:ext uri="{FF2B5EF4-FFF2-40B4-BE49-F238E27FC236}">
                <a16:creationId xmlns:a16="http://schemas.microsoft.com/office/drawing/2014/main" id="{1120D3E6-A32C-E5C1-C8F2-1D834FBEC688}"/>
              </a:ext>
            </a:extLst>
          </p:cNvPr>
          <p:cNvSpPr/>
          <p:nvPr/>
        </p:nvSpPr>
        <p:spPr>
          <a:xfrm>
            <a:off x="399817" y="9134428"/>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1" name="object 11">
            <a:extLst>
              <a:ext uri="{FF2B5EF4-FFF2-40B4-BE49-F238E27FC236}">
                <a16:creationId xmlns:a16="http://schemas.microsoft.com/office/drawing/2014/main" id="{3B8D2823-18EA-D942-AF27-753A463BBEBB}"/>
              </a:ext>
            </a:extLst>
          </p:cNvPr>
          <p:cNvSpPr/>
          <p:nvPr/>
        </p:nvSpPr>
        <p:spPr>
          <a:xfrm>
            <a:off x="553195" y="9283589"/>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763283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18287999" cy="10286999"/>
          </a:xfrm>
          <a:prstGeom prst="rect">
            <a:avLst/>
          </a:prstGeom>
        </p:spPr>
      </p:pic>
      <p:sp>
        <p:nvSpPr>
          <p:cNvPr id="6" name="object 6"/>
          <p:cNvSpPr/>
          <p:nvPr/>
        </p:nvSpPr>
        <p:spPr>
          <a:xfrm>
            <a:off x="1678459" y="4005416"/>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4709284" y="4061806"/>
            <a:ext cx="10852689" cy="2044149"/>
          </a:xfrm>
          <a:prstGeom prst="rect">
            <a:avLst/>
          </a:prstGeom>
        </p:spPr>
        <p:txBody>
          <a:bodyPr vert="horz" wrap="square" lIns="0" tIns="12700" rIns="0" bIns="0" rtlCol="0">
            <a:spAutoFit/>
          </a:bodyPr>
          <a:lstStyle/>
          <a:p>
            <a:r>
              <a:rPr lang="en-US" sz="66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What is EMDR in your own words? </a:t>
            </a:r>
            <a:endParaRPr lang="tr-TR" sz="66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Tree>
    <p:extLst>
      <p:ext uri="{BB962C8B-B14F-4D97-AF65-F5344CB8AC3E}">
        <p14:creationId xmlns:p14="http://schemas.microsoft.com/office/powerpoint/2010/main" val="541889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19362"/>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3877962" y="930535"/>
            <a:ext cx="10532076" cy="997709"/>
          </a:xfrm>
          <a:prstGeom prst="rect">
            <a:avLst/>
          </a:prstGeom>
        </p:spPr>
        <p:txBody>
          <a:bodyPr vert="horz" wrap="square" lIns="0" tIns="12700" rIns="0" bIns="0" rtlCol="0">
            <a:spAutoFit/>
          </a:bodyPr>
          <a:lstStyle/>
          <a:p>
            <a:pPr marL="12700">
              <a:lnSpc>
                <a:spcPct val="100000"/>
              </a:lnSpc>
              <a:spcBef>
                <a:spcPts val="100"/>
              </a:spcBef>
            </a:pPr>
            <a:r>
              <a:rPr lang="en-US" spc="-105" dirty="0">
                <a:solidFill>
                  <a:schemeClr val="bg1"/>
                </a:solidFill>
              </a:rPr>
              <a:t>EMDR Recent Event Protocol </a:t>
            </a:r>
            <a:endParaRPr spc="-95" dirty="0">
              <a:solidFill>
                <a:schemeClr val="bg1"/>
              </a:solidFill>
            </a:endParaRPr>
          </a:p>
        </p:txBody>
      </p:sp>
      <p:sp>
        <p:nvSpPr>
          <p:cNvPr id="4" name="object 4"/>
          <p:cNvSpPr/>
          <p:nvPr/>
        </p:nvSpPr>
        <p:spPr>
          <a:xfrm>
            <a:off x="3641786" y="3799043"/>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4608576" y="3786343"/>
            <a:ext cx="13679424" cy="6135378"/>
          </a:xfrm>
          <a:prstGeom prst="rect">
            <a:avLst/>
          </a:prstGeom>
          <a:noFill/>
          <a:ln>
            <a:noFill/>
          </a:ln>
        </p:spPr>
        <p:txBody>
          <a:bodyPr spcFirstLastPara="1" wrap="square" lIns="91425" tIns="45700" rIns="91425" bIns="45700" anchor="t" anchorCtr="0">
            <a:noAutofit/>
          </a:bodyPr>
          <a:lstStyle/>
          <a:p>
            <a:pPr marL="1485900" lvl="1" indent="-571500" algn="l" rtl="0">
              <a:lnSpc>
                <a:spcPct val="90000"/>
              </a:lnSpc>
              <a:spcBef>
                <a:spcPts val="1000"/>
              </a:spcBef>
              <a:spcAft>
                <a:spcPts val="0"/>
              </a:spcAft>
              <a:buClr>
                <a:srgbClr val="A8D08C"/>
              </a:buClr>
              <a:buSzPts val="3200"/>
              <a:buFont typeface="Arial" panose="020B0604020202020204" pitchFamily="34" charset="0"/>
              <a:buChar char="•"/>
            </a:pPr>
            <a:r>
              <a:rPr lang="en-US" sz="4000" dirty="0"/>
              <a:t>PTSD vs. Acute Stress Disorder</a:t>
            </a:r>
          </a:p>
          <a:p>
            <a:pPr marL="1485900" lvl="1" indent="-571500" algn="l" rtl="0">
              <a:lnSpc>
                <a:spcPct val="90000"/>
              </a:lnSpc>
              <a:spcBef>
                <a:spcPts val="1000"/>
              </a:spcBef>
              <a:spcAft>
                <a:spcPts val="0"/>
              </a:spcAft>
              <a:buClr>
                <a:srgbClr val="A8D08C"/>
              </a:buClr>
              <a:buSzPts val="3200"/>
              <a:buFont typeface="Arial" panose="020B0604020202020204" pitchFamily="34" charset="0"/>
              <a:buChar char="•"/>
            </a:pPr>
            <a:r>
              <a:rPr lang="en-US" sz="4000" dirty="0"/>
              <a:t>Time does not necessarily heal all wounds, but it does seem to consolidate them!</a:t>
            </a:r>
            <a:endParaRPr sz="4000" dirty="0"/>
          </a:p>
          <a:p>
            <a:pPr marL="0" lvl="0" indent="0" algn="l" rtl="0">
              <a:lnSpc>
                <a:spcPct val="90000"/>
              </a:lnSpc>
              <a:spcBef>
                <a:spcPts val="2000"/>
              </a:spcBef>
              <a:spcAft>
                <a:spcPts val="0"/>
              </a:spcAft>
              <a:buClr>
                <a:srgbClr val="A8D08C"/>
              </a:buClr>
              <a:buSzPts val="4000"/>
              <a:buNone/>
            </a:pPr>
            <a:endParaRPr sz="4000" dirty="0"/>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Tree>
    <p:extLst>
      <p:ext uri="{BB962C8B-B14F-4D97-AF65-F5344CB8AC3E}">
        <p14:creationId xmlns:p14="http://schemas.microsoft.com/office/powerpoint/2010/main" val="800974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19362"/>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4" name="object 4"/>
          <p:cNvSpPr/>
          <p:nvPr/>
        </p:nvSpPr>
        <p:spPr>
          <a:xfrm>
            <a:off x="3641786" y="3799043"/>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4608576" y="3786343"/>
            <a:ext cx="13679424" cy="6135378"/>
          </a:xfrm>
          <a:prstGeom prst="rect">
            <a:avLst/>
          </a:prstGeom>
          <a:noFill/>
          <a:ln>
            <a:noFill/>
          </a:ln>
        </p:spPr>
        <p:txBody>
          <a:bodyPr spcFirstLastPara="1" wrap="square" lIns="91425" tIns="45700" rIns="91425" bIns="45700" anchor="t" anchorCtr="0">
            <a:noAutofit/>
          </a:bodyPr>
          <a:lstStyle/>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dirty="0">
                <a:solidFill>
                  <a:schemeClr val="tx1"/>
                </a:solidFill>
              </a:rPr>
              <a:t>Because the (incident) happened within the last few months, your brain hasn’t had a chance to connect and digest all the parts of the experience. This protocol helps get to and work through each part. So, I’m going to ask you to give me just a few words about each segment that stands out (most disturbing) to you from before (incident) started to when it ended. What’s the starting part?</a:t>
            </a:r>
            <a:endParaRPr sz="4800" dirty="0">
              <a:solidFill>
                <a:schemeClr val="tx1"/>
              </a:solidFill>
            </a:endParaRPr>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
        <p:nvSpPr>
          <p:cNvPr id="5" name="object 3">
            <a:extLst>
              <a:ext uri="{FF2B5EF4-FFF2-40B4-BE49-F238E27FC236}">
                <a16:creationId xmlns:a16="http://schemas.microsoft.com/office/drawing/2014/main" id="{E4B7E166-D780-AF05-7738-D697F23B5F6A}"/>
              </a:ext>
            </a:extLst>
          </p:cNvPr>
          <p:cNvSpPr txBox="1">
            <a:spLocks/>
          </p:cNvSpPr>
          <p:nvPr/>
        </p:nvSpPr>
        <p:spPr>
          <a:xfrm>
            <a:off x="3877962" y="930535"/>
            <a:ext cx="10532076" cy="997709"/>
          </a:xfrm>
          <a:prstGeom prst="rect">
            <a:avLst/>
          </a:prstGeom>
        </p:spPr>
        <p:txBody>
          <a:bodyPr vert="horz" wrap="square" lIns="0" tIns="12700" rIns="0" bIns="0" rtlCol="0">
            <a:spAutoFit/>
          </a:bodyPr>
          <a:lstStyle>
            <a:lvl1pPr eaLnBrk="1" hangingPunct="1">
              <a:defRPr sz="6400" b="1" i="0">
                <a:solidFill>
                  <a:srgbClr val="01A0C6"/>
                </a:solidFill>
                <a:latin typeface="Lato-Black"/>
                <a:ea typeface="+mj-ea"/>
                <a:cs typeface="Lato-Black"/>
              </a:defRPr>
            </a:lvl1pPr>
          </a:lstStyle>
          <a:p>
            <a:pPr marL="12700">
              <a:spcBef>
                <a:spcPts val="100"/>
              </a:spcBef>
            </a:pPr>
            <a:r>
              <a:rPr lang="en-US" spc="-105" dirty="0">
                <a:solidFill>
                  <a:schemeClr val="bg1"/>
                </a:solidFill>
              </a:rPr>
              <a:t>EMDR Recent Event Protocol </a:t>
            </a:r>
            <a:endParaRPr lang="en-US" spc="-95" dirty="0">
              <a:solidFill>
                <a:schemeClr val="bg1"/>
              </a:solidFill>
            </a:endParaRPr>
          </a:p>
        </p:txBody>
      </p:sp>
    </p:spTree>
    <p:extLst>
      <p:ext uri="{BB962C8B-B14F-4D97-AF65-F5344CB8AC3E}">
        <p14:creationId xmlns:p14="http://schemas.microsoft.com/office/powerpoint/2010/main" val="3609191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19362"/>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4" name="object 4"/>
          <p:cNvSpPr/>
          <p:nvPr/>
        </p:nvSpPr>
        <p:spPr>
          <a:xfrm>
            <a:off x="3641786" y="3799043"/>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4608576" y="3786343"/>
            <a:ext cx="13679424" cy="6135378"/>
          </a:xfrm>
          <a:prstGeom prst="rect">
            <a:avLst/>
          </a:prstGeom>
          <a:noFill/>
          <a:ln>
            <a:noFill/>
          </a:ln>
        </p:spPr>
        <p:txBody>
          <a:bodyPr spcFirstLastPara="1" wrap="square" lIns="91425" tIns="45700" rIns="91425" bIns="45700" anchor="t" anchorCtr="0">
            <a:noAutofit/>
          </a:bodyPr>
          <a:lstStyle/>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dirty="0">
                <a:solidFill>
                  <a:schemeClr val="tx1"/>
                </a:solidFill>
              </a:rPr>
              <a:t>Because the (incident) happened within the last few months your brain hasn’t had a chance to connect and digest all the parts of the experience. This protocol helps get to and work through each part. So, I’m going to ask you to give me just a few words about each segment that stands out (most disturbing) to you from before (incident) started to when it ended. What’s the starting part?</a:t>
            </a:r>
          </a:p>
          <a:p>
            <a:pPr marL="571500" lvl="0" indent="-571500" algn="l" rtl="0">
              <a:lnSpc>
                <a:spcPct val="90000"/>
              </a:lnSpc>
              <a:spcBef>
                <a:spcPts val="2000"/>
              </a:spcBef>
              <a:spcAft>
                <a:spcPts val="0"/>
              </a:spcAft>
              <a:buClr>
                <a:srgbClr val="A8D08C"/>
              </a:buClr>
              <a:buSzPts val="4000"/>
              <a:buFont typeface="Arial" panose="020B0604020202020204" pitchFamily="34" charset="0"/>
              <a:buChar char="•"/>
            </a:pPr>
            <a:r>
              <a:rPr lang="en-US" sz="3600" dirty="0">
                <a:solidFill>
                  <a:schemeClr val="tx1"/>
                </a:solidFill>
              </a:rPr>
              <a:t>Pull out recent event protocol worksheet</a:t>
            </a:r>
            <a:endParaRPr dirty="0">
              <a:solidFill>
                <a:schemeClr val="tx1"/>
              </a:solidFill>
            </a:endParaRPr>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
        <p:nvSpPr>
          <p:cNvPr id="8" name="object 3">
            <a:extLst>
              <a:ext uri="{FF2B5EF4-FFF2-40B4-BE49-F238E27FC236}">
                <a16:creationId xmlns:a16="http://schemas.microsoft.com/office/drawing/2014/main" id="{1DB6BAD3-7C04-7A9A-EB53-F23645EE89A8}"/>
              </a:ext>
            </a:extLst>
          </p:cNvPr>
          <p:cNvSpPr txBox="1">
            <a:spLocks noGrp="1"/>
          </p:cNvSpPr>
          <p:nvPr>
            <p:ph type="title"/>
          </p:nvPr>
        </p:nvSpPr>
        <p:spPr>
          <a:xfrm>
            <a:off x="3877962" y="930535"/>
            <a:ext cx="10532076" cy="997709"/>
          </a:xfrm>
          <a:prstGeom prst="rect">
            <a:avLst/>
          </a:prstGeom>
        </p:spPr>
        <p:txBody>
          <a:bodyPr vert="horz" wrap="square" lIns="0" tIns="12700" rIns="0" bIns="0" rtlCol="0">
            <a:spAutoFit/>
          </a:bodyPr>
          <a:lstStyle/>
          <a:p>
            <a:pPr marL="12700">
              <a:lnSpc>
                <a:spcPct val="100000"/>
              </a:lnSpc>
              <a:spcBef>
                <a:spcPts val="100"/>
              </a:spcBef>
            </a:pPr>
            <a:r>
              <a:rPr lang="en-US" spc="-105" dirty="0">
                <a:solidFill>
                  <a:schemeClr val="bg1"/>
                </a:solidFill>
              </a:rPr>
              <a:t>EMDR Recent Event Protocol </a:t>
            </a:r>
            <a:endParaRPr spc="-95" dirty="0">
              <a:solidFill>
                <a:schemeClr val="bg1"/>
              </a:solidFill>
            </a:endParaRPr>
          </a:p>
        </p:txBody>
      </p:sp>
    </p:spTree>
    <p:extLst>
      <p:ext uri="{BB962C8B-B14F-4D97-AF65-F5344CB8AC3E}">
        <p14:creationId xmlns:p14="http://schemas.microsoft.com/office/powerpoint/2010/main" val="1027855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18287999" cy="10286999"/>
          </a:xfrm>
          <a:prstGeom prst="rect">
            <a:avLst/>
          </a:prstGeom>
        </p:spPr>
      </p:pic>
      <p:sp>
        <p:nvSpPr>
          <p:cNvPr id="6" name="object 6"/>
          <p:cNvSpPr/>
          <p:nvPr/>
        </p:nvSpPr>
        <p:spPr>
          <a:xfrm>
            <a:off x="1678459" y="4005416"/>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4709284" y="4061806"/>
            <a:ext cx="10852689" cy="1028487"/>
          </a:xfrm>
          <a:prstGeom prst="rect">
            <a:avLst/>
          </a:prstGeom>
        </p:spPr>
        <p:txBody>
          <a:bodyPr vert="horz" wrap="square" lIns="0" tIns="12700" rIns="0" bIns="0" rtlCol="0">
            <a:spAutoFit/>
          </a:bodyPr>
          <a:lstStyle/>
          <a:p>
            <a:r>
              <a:rPr lang="en-US" sz="66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Practice</a:t>
            </a:r>
            <a:endParaRPr lang="tr-TR" sz="66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Tree>
    <p:extLst>
      <p:ext uri="{BB962C8B-B14F-4D97-AF65-F5344CB8AC3E}">
        <p14:creationId xmlns:p14="http://schemas.microsoft.com/office/powerpoint/2010/main" val="8217481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27906DF0-649A-B74F-90AD-68D6AF31AB5A}" vid="{9B718179-DC23-0D4A-90C2-950A6117698D}"/>
    </a:ext>
  </a:extLst>
</a:theme>
</file>

<file path=docProps/app.xml><?xml version="1.0" encoding="utf-8"?>
<Properties xmlns="http://schemas.openxmlformats.org/officeDocument/2006/extended-properties" xmlns:vt="http://schemas.openxmlformats.org/officeDocument/2006/docPropsVTypes">
  <Template>Office Theme</Template>
  <TotalTime>12208</TotalTime>
  <Words>973</Words>
  <Application>Microsoft Macintosh PowerPoint</Application>
  <PresentationFormat>Custom</PresentationFormat>
  <Paragraphs>103</Paragraphs>
  <Slides>19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Calibri</vt:lpstr>
      <vt:lpstr>Lato</vt:lpstr>
      <vt:lpstr>Lato Medium</vt:lpstr>
      <vt:lpstr>Lato-Black</vt:lpstr>
      <vt:lpstr>Marker Palafotz</vt:lpstr>
      <vt:lpstr>Noto Sans Symbols</vt:lpstr>
      <vt:lpstr>Wingdings</vt:lpstr>
      <vt:lpstr>Office Theme</vt:lpstr>
      <vt:lpstr>EMDR BASIC TRAINING  DAY 6</vt:lpstr>
      <vt:lpstr>SCHEDULE FOR TODAY</vt:lpstr>
      <vt:lpstr>What is EMDR? </vt:lpstr>
      <vt:lpstr>What is EMDR?</vt:lpstr>
      <vt:lpstr>What is EMDR in your own words? </vt:lpstr>
      <vt:lpstr>EMDR Recent Event Protocol </vt:lpstr>
      <vt:lpstr>PowerPoint Presentation</vt:lpstr>
      <vt:lpstr>EMDR Recent Event Protocol </vt:lpstr>
      <vt:lpstr>Practice</vt:lpstr>
      <vt:lpstr>Advanced Methodology</vt:lpstr>
      <vt:lpstr>Specific Populations</vt:lpstr>
      <vt:lpstr>Considerations for Specific Populations</vt:lpstr>
      <vt:lpstr>You as an EMDR Therapist</vt:lpstr>
      <vt:lpstr>Why join EMDRIA?</vt:lpstr>
      <vt:lpstr>EMDR Certification</vt:lpstr>
      <vt:lpstr>Why Get Certified?</vt:lpstr>
      <vt:lpstr>ANY QUESTIONS?  THANKS FOR LISTENING!</vt:lpstr>
      <vt:lpstr>References</vt:lpstr>
      <vt:lpstr>CONTACT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EMDR BASIC TRAINING  DAY 1</dc:title>
  <dc:creator>Carol Hofford</dc:creator>
  <cp:keywords>DAFTcggU5pk,BABiXmaBrd0</cp:keywords>
  <cp:lastModifiedBy>Cole Green</cp:lastModifiedBy>
  <cp:revision>12</cp:revision>
  <dcterms:created xsi:type="dcterms:W3CDTF">2023-05-18T16:53:15Z</dcterms:created>
  <dcterms:modified xsi:type="dcterms:W3CDTF">2023-08-14T21:10:33Z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2022-12-01T00:00:00Z</vt:filetime>
  </property>
  <property fmtid="{D5CDD505-2E9C-101B-9397-08002B2CF9AE}" pid="3" name="Creator">
    <vt:lpwstr>Canva</vt:lpwstr>
  </property>
  <property fmtid="{D5CDD505-2E9C-101B-9397-08002B2CF9AE}" pid="4" name="Producer">
    <vt:lpwstr>Canva</vt:lpwstr>
  </property>
  <property fmtid="{D5CDD505-2E9C-101B-9397-08002B2CF9AE}" pid="5" name="LastSaved">
    <vt:filetime>2022-12-01T00:00:00Z</vt:filetime>
  </property>
</Properties>
</file>